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58" r:id="rId3"/>
    <p:sldId id="259" r:id="rId4"/>
    <p:sldId id="260" r:id="rId5"/>
    <p:sldId id="296" r:id="rId6"/>
    <p:sldId id="262" r:id="rId7"/>
    <p:sldId id="263" r:id="rId8"/>
    <p:sldId id="261" r:id="rId9"/>
    <p:sldId id="264"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5"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660"/>
  </p:normalViewPr>
  <p:slideViewPr>
    <p:cSldViewPr snapToGrid="0">
      <p:cViewPr varScale="1">
        <p:scale>
          <a:sx n="74" d="100"/>
          <a:sy n="74" d="100"/>
        </p:scale>
        <p:origin x="702" y="72"/>
      </p:cViewPr>
      <p:guideLst/>
    </p:cSldViewPr>
  </p:slideViewPr>
  <p:notesTextViewPr>
    <p:cViewPr>
      <p:scale>
        <a:sx n="1" d="1"/>
        <a:sy n="1" d="1"/>
      </p:scale>
      <p:origin x="0" y="0"/>
    </p:cViewPr>
  </p:notesTextViewPr>
  <p:sorterViewPr>
    <p:cViewPr>
      <p:scale>
        <a:sx n="38" d="100"/>
        <a:sy n="3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C00000"/>
            </a:solidFill>
            <a:ln>
              <a:noFill/>
            </a:ln>
            <a:effectLst>
              <a:outerShdw blurRad="254000" dist="101600" dir="8100000" algn="tr" rotWithShape="0">
                <a:prstClr val="black">
                  <a:alpha val="20000"/>
                </a:prstClr>
              </a:outerShdw>
            </a:effectLst>
          </c:spPr>
          <c:invertIfNegative val="0"/>
          <c:cat>
            <c:strRef>
              <c:f>Sheet1!$A$2:$A$9</c:f>
              <c:strCache>
                <c:ptCount val="5"/>
                <c:pt idx="0">
                  <c:v>类别 1</c:v>
                </c:pt>
                <c:pt idx="1">
                  <c:v>类别 2</c:v>
                </c:pt>
                <c:pt idx="2">
                  <c:v>类别 3</c:v>
                </c:pt>
                <c:pt idx="3">
                  <c:v>类别 4</c:v>
                </c:pt>
                <c:pt idx="4">
                  <c:v>类别 5</c:v>
                </c:pt>
              </c:strCache>
            </c:strRef>
          </c:cat>
          <c:val>
            <c:numRef>
              <c:f>Sheet1!$B$2:$B$9</c:f>
              <c:numCache>
                <c:formatCode>General</c:formatCode>
                <c:ptCount val="8"/>
                <c:pt idx="0">
                  <c:v>4.3</c:v>
                </c:pt>
                <c:pt idx="1">
                  <c:v>2.5</c:v>
                </c:pt>
                <c:pt idx="2">
                  <c:v>3.5</c:v>
                </c:pt>
                <c:pt idx="3">
                  <c:v>4.5</c:v>
                </c:pt>
                <c:pt idx="4">
                  <c:v>2.5</c:v>
                </c:pt>
              </c:numCache>
            </c:numRef>
          </c:val>
          <c:extLst>
            <c:ext xmlns:c16="http://schemas.microsoft.com/office/drawing/2014/chart" uri="{C3380CC4-5D6E-409C-BE32-E72D297353CC}">
              <c16:uniqueId val="{00000000-986B-45D0-A5D1-7F708889C28E}"/>
            </c:ext>
          </c:extLst>
        </c:ser>
        <c:dLbls>
          <c:showLegendKey val="0"/>
          <c:showVal val="0"/>
          <c:showCatName val="0"/>
          <c:showSerName val="0"/>
          <c:showPercent val="0"/>
          <c:showBubbleSize val="0"/>
        </c:dLbls>
        <c:gapWidth val="224"/>
        <c:overlap val="-100"/>
        <c:axId val="232440808"/>
        <c:axId val="232441200"/>
      </c:barChart>
      <c:catAx>
        <c:axId val="232440808"/>
        <c:scaling>
          <c:orientation val="minMax"/>
        </c:scaling>
        <c:delete val="1"/>
        <c:axPos val="b"/>
        <c:numFmt formatCode="General" sourceLinked="1"/>
        <c:majorTickMark val="none"/>
        <c:minorTickMark val="none"/>
        <c:tickLblPos val="nextTo"/>
        <c:crossAx val="232441200"/>
        <c:crosses val="autoZero"/>
        <c:auto val="1"/>
        <c:lblAlgn val="ctr"/>
        <c:lblOffset val="100"/>
        <c:noMultiLvlLbl val="0"/>
      </c:catAx>
      <c:valAx>
        <c:axId val="232441200"/>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2440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C00000"/>
            </a:solidFill>
            <a:ln w="38100">
              <a:solidFill>
                <a:schemeClr val="bg1"/>
              </a:solidFill>
            </a:ln>
          </c:spPr>
          <c:dPt>
            <c:idx val="0"/>
            <c:bubble3D val="0"/>
            <c:spPr>
              <a:solidFill>
                <a:srgbClr val="C00000"/>
              </a:solidFill>
              <a:ln w="38100">
                <a:solidFill>
                  <a:schemeClr val="bg1"/>
                </a:solidFill>
              </a:ln>
              <a:effectLst/>
            </c:spPr>
            <c:extLst>
              <c:ext xmlns:c16="http://schemas.microsoft.com/office/drawing/2014/chart" uri="{C3380CC4-5D6E-409C-BE32-E72D297353CC}">
                <c16:uniqueId val="{00000001-CC02-487C-9BF3-9B1CCE96FD16}"/>
              </c:ext>
            </c:extLst>
          </c:dPt>
          <c:dPt>
            <c:idx val="1"/>
            <c:bubble3D val="0"/>
            <c:spPr>
              <a:solidFill>
                <a:srgbClr val="C00000"/>
              </a:solidFill>
              <a:ln w="38100">
                <a:solidFill>
                  <a:schemeClr val="bg1"/>
                </a:solidFill>
              </a:ln>
              <a:effectLst/>
            </c:spPr>
            <c:extLst>
              <c:ext xmlns:c16="http://schemas.microsoft.com/office/drawing/2014/chart" uri="{C3380CC4-5D6E-409C-BE32-E72D297353CC}">
                <c16:uniqueId val="{00000003-CC02-487C-9BF3-9B1CCE96FD16}"/>
              </c:ext>
            </c:extLst>
          </c:dPt>
          <c:dPt>
            <c:idx val="2"/>
            <c:bubble3D val="0"/>
            <c:spPr>
              <a:solidFill>
                <a:srgbClr val="C00000"/>
              </a:solidFill>
              <a:ln w="38100">
                <a:solidFill>
                  <a:schemeClr val="bg1"/>
                </a:solidFill>
              </a:ln>
              <a:effectLst/>
            </c:spPr>
            <c:extLst>
              <c:ext xmlns:c16="http://schemas.microsoft.com/office/drawing/2014/chart" uri="{C3380CC4-5D6E-409C-BE32-E72D297353CC}">
                <c16:uniqueId val="{00000005-CC02-487C-9BF3-9B1CCE96FD16}"/>
              </c:ext>
            </c:extLst>
          </c:dPt>
          <c:dPt>
            <c:idx val="3"/>
            <c:bubble3D val="0"/>
            <c:spPr>
              <a:solidFill>
                <a:srgbClr val="C00000"/>
              </a:solidFill>
              <a:ln w="38100">
                <a:solidFill>
                  <a:schemeClr val="bg1"/>
                </a:solidFill>
              </a:ln>
              <a:effectLst/>
            </c:spPr>
            <c:extLst>
              <c:ext xmlns:c16="http://schemas.microsoft.com/office/drawing/2014/chart" uri="{C3380CC4-5D6E-409C-BE32-E72D297353CC}">
                <c16:uniqueId val="{00000007-CC02-487C-9BF3-9B1CCE96FD16}"/>
              </c:ext>
            </c:extLst>
          </c:dPt>
          <c:cat>
            <c:strRef>
              <c:f>Sheet1!$A$2:$A$5</c:f>
              <c:strCache>
                <c:ptCount val="4"/>
                <c:pt idx="0">
                  <c:v>第一季度</c:v>
                </c:pt>
                <c:pt idx="1">
                  <c:v>第二季度</c:v>
                </c:pt>
                <c:pt idx="2">
                  <c:v>第三季度</c:v>
                </c:pt>
                <c:pt idx="3">
                  <c:v>第四季度</c:v>
                </c:pt>
              </c:strCache>
            </c:strRef>
          </c:cat>
          <c:val>
            <c:numRef>
              <c:f>Sheet1!$B$2:$B$5</c:f>
              <c:numCache>
                <c:formatCode>g/"通""用""格""式"</c:formatCode>
                <c:ptCount val="4"/>
                <c:pt idx="0">
                  <c:v>30</c:v>
                </c:pt>
                <c:pt idx="1">
                  <c:v>30</c:v>
                </c:pt>
                <c:pt idx="2">
                  <c:v>30</c:v>
                </c:pt>
                <c:pt idx="3">
                  <c:v>30</c:v>
                </c:pt>
              </c:numCache>
            </c:numRef>
          </c:val>
          <c:extLst>
            <c:ext xmlns:c16="http://schemas.microsoft.com/office/drawing/2014/chart" uri="{C3380CC4-5D6E-409C-BE32-E72D297353CC}">
              <c16:uniqueId val="{00000008-CC02-487C-9BF3-9B1CCE96FD16}"/>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2A2A6-1EF9-4701-AACE-03AA1CC7D824}" type="datetimeFigureOut">
              <a:rPr lang="zh-CN" altLang="en-US" smtClean="0"/>
              <a:t>2017/12/13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D6603-249D-4D26-AA52-1F0A1F6387E2}" type="slidenum">
              <a:rPr lang="zh-CN" altLang="en-US" smtClean="0"/>
              <a:t>‹#›</a:t>
            </a:fld>
            <a:endParaRPr lang="zh-CN" altLang="en-US"/>
          </a:p>
        </p:txBody>
      </p:sp>
    </p:spTree>
    <p:extLst>
      <p:ext uri="{BB962C8B-B14F-4D97-AF65-F5344CB8AC3E}">
        <p14:creationId xmlns:p14="http://schemas.microsoft.com/office/powerpoint/2010/main" val="3840242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a:t>
            </a:fld>
            <a:endParaRPr lang="zh-CN" altLang="en-US"/>
          </a:p>
        </p:txBody>
      </p:sp>
    </p:spTree>
    <p:extLst>
      <p:ext uri="{BB962C8B-B14F-4D97-AF65-F5344CB8AC3E}">
        <p14:creationId xmlns:p14="http://schemas.microsoft.com/office/powerpoint/2010/main" val="1133492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10</a:t>
            </a:fld>
            <a:endParaRPr lang="zh-CN" altLang="en-US"/>
          </a:p>
        </p:txBody>
      </p:sp>
    </p:spTree>
    <p:extLst>
      <p:ext uri="{BB962C8B-B14F-4D97-AF65-F5344CB8AC3E}">
        <p14:creationId xmlns:p14="http://schemas.microsoft.com/office/powerpoint/2010/main" val="1013505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11</a:t>
            </a:fld>
            <a:endParaRPr lang="zh-CN" altLang="en-US"/>
          </a:p>
        </p:txBody>
      </p:sp>
    </p:spTree>
    <p:extLst>
      <p:ext uri="{BB962C8B-B14F-4D97-AF65-F5344CB8AC3E}">
        <p14:creationId xmlns:p14="http://schemas.microsoft.com/office/powerpoint/2010/main" val="4137745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12</a:t>
            </a:fld>
            <a:endParaRPr lang="zh-CN" altLang="en-US"/>
          </a:p>
        </p:txBody>
      </p:sp>
    </p:spTree>
    <p:extLst>
      <p:ext uri="{BB962C8B-B14F-4D97-AF65-F5344CB8AC3E}">
        <p14:creationId xmlns:p14="http://schemas.microsoft.com/office/powerpoint/2010/main" val="2436211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13</a:t>
            </a:fld>
            <a:endParaRPr lang="zh-CN" altLang="en-US"/>
          </a:p>
        </p:txBody>
      </p:sp>
    </p:spTree>
    <p:extLst>
      <p:ext uri="{BB962C8B-B14F-4D97-AF65-F5344CB8AC3E}">
        <p14:creationId xmlns:p14="http://schemas.microsoft.com/office/powerpoint/2010/main" val="1293342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14</a:t>
            </a:fld>
            <a:endParaRPr lang="zh-CN" altLang="en-US"/>
          </a:p>
        </p:txBody>
      </p:sp>
    </p:spTree>
    <p:extLst>
      <p:ext uri="{BB962C8B-B14F-4D97-AF65-F5344CB8AC3E}">
        <p14:creationId xmlns:p14="http://schemas.microsoft.com/office/powerpoint/2010/main" val="61930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15</a:t>
            </a:fld>
            <a:endParaRPr lang="zh-CN" altLang="en-US"/>
          </a:p>
        </p:txBody>
      </p:sp>
    </p:spTree>
    <p:extLst>
      <p:ext uri="{BB962C8B-B14F-4D97-AF65-F5344CB8AC3E}">
        <p14:creationId xmlns:p14="http://schemas.microsoft.com/office/powerpoint/2010/main" val="342563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16</a:t>
            </a:fld>
            <a:endParaRPr lang="zh-CN" altLang="en-US"/>
          </a:p>
        </p:txBody>
      </p:sp>
    </p:spTree>
    <p:extLst>
      <p:ext uri="{BB962C8B-B14F-4D97-AF65-F5344CB8AC3E}">
        <p14:creationId xmlns:p14="http://schemas.microsoft.com/office/powerpoint/2010/main" val="49252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17</a:t>
            </a:fld>
            <a:endParaRPr lang="zh-CN" altLang="en-US"/>
          </a:p>
        </p:txBody>
      </p:sp>
    </p:spTree>
    <p:extLst>
      <p:ext uri="{BB962C8B-B14F-4D97-AF65-F5344CB8AC3E}">
        <p14:creationId xmlns:p14="http://schemas.microsoft.com/office/powerpoint/2010/main" val="2954010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18</a:t>
            </a:fld>
            <a:endParaRPr lang="zh-CN" altLang="en-US"/>
          </a:p>
        </p:txBody>
      </p:sp>
    </p:spTree>
    <p:extLst>
      <p:ext uri="{BB962C8B-B14F-4D97-AF65-F5344CB8AC3E}">
        <p14:creationId xmlns:p14="http://schemas.microsoft.com/office/powerpoint/2010/main" val="1980845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19</a:t>
            </a:fld>
            <a:endParaRPr lang="zh-CN" altLang="en-US"/>
          </a:p>
        </p:txBody>
      </p:sp>
    </p:spTree>
    <p:extLst>
      <p:ext uri="{BB962C8B-B14F-4D97-AF65-F5344CB8AC3E}">
        <p14:creationId xmlns:p14="http://schemas.microsoft.com/office/powerpoint/2010/main" val="661096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a:t>
            </a:fld>
            <a:endParaRPr lang="zh-CN" altLang="en-US"/>
          </a:p>
        </p:txBody>
      </p:sp>
    </p:spTree>
    <p:extLst>
      <p:ext uri="{BB962C8B-B14F-4D97-AF65-F5344CB8AC3E}">
        <p14:creationId xmlns:p14="http://schemas.microsoft.com/office/powerpoint/2010/main" val="518380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20</a:t>
            </a:fld>
            <a:endParaRPr lang="zh-CN" altLang="en-US"/>
          </a:p>
        </p:txBody>
      </p:sp>
    </p:spTree>
    <p:extLst>
      <p:ext uri="{BB962C8B-B14F-4D97-AF65-F5344CB8AC3E}">
        <p14:creationId xmlns:p14="http://schemas.microsoft.com/office/powerpoint/2010/main" val="2928927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21</a:t>
            </a:fld>
            <a:endParaRPr lang="zh-CN" altLang="en-US"/>
          </a:p>
        </p:txBody>
      </p:sp>
    </p:spTree>
    <p:extLst>
      <p:ext uri="{BB962C8B-B14F-4D97-AF65-F5344CB8AC3E}">
        <p14:creationId xmlns:p14="http://schemas.microsoft.com/office/powerpoint/2010/main" val="2215891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22</a:t>
            </a:fld>
            <a:endParaRPr lang="zh-CN" altLang="en-US"/>
          </a:p>
        </p:txBody>
      </p:sp>
    </p:spTree>
    <p:extLst>
      <p:ext uri="{BB962C8B-B14F-4D97-AF65-F5344CB8AC3E}">
        <p14:creationId xmlns:p14="http://schemas.microsoft.com/office/powerpoint/2010/main" val="4226016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23</a:t>
            </a:fld>
            <a:endParaRPr lang="zh-CN" altLang="en-US"/>
          </a:p>
        </p:txBody>
      </p:sp>
    </p:spTree>
    <p:extLst>
      <p:ext uri="{BB962C8B-B14F-4D97-AF65-F5344CB8AC3E}">
        <p14:creationId xmlns:p14="http://schemas.microsoft.com/office/powerpoint/2010/main" val="3755207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24</a:t>
            </a:fld>
            <a:endParaRPr lang="zh-CN" altLang="en-US"/>
          </a:p>
        </p:txBody>
      </p:sp>
    </p:spTree>
    <p:extLst>
      <p:ext uri="{BB962C8B-B14F-4D97-AF65-F5344CB8AC3E}">
        <p14:creationId xmlns:p14="http://schemas.microsoft.com/office/powerpoint/2010/main" val="2545154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25</a:t>
            </a:fld>
            <a:endParaRPr lang="zh-CN" altLang="en-US"/>
          </a:p>
        </p:txBody>
      </p:sp>
    </p:spTree>
    <p:extLst>
      <p:ext uri="{BB962C8B-B14F-4D97-AF65-F5344CB8AC3E}">
        <p14:creationId xmlns:p14="http://schemas.microsoft.com/office/powerpoint/2010/main" val="1285693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26</a:t>
            </a:fld>
            <a:endParaRPr lang="zh-CN" altLang="en-US"/>
          </a:p>
        </p:txBody>
      </p:sp>
    </p:spTree>
    <p:extLst>
      <p:ext uri="{BB962C8B-B14F-4D97-AF65-F5344CB8AC3E}">
        <p14:creationId xmlns:p14="http://schemas.microsoft.com/office/powerpoint/2010/main" val="1326966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27</a:t>
            </a:fld>
            <a:endParaRPr lang="zh-CN" altLang="en-US"/>
          </a:p>
        </p:txBody>
      </p:sp>
    </p:spTree>
    <p:extLst>
      <p:ext uri="{BB962C8B-B14F-4D97-AF65-F5344CB8AC3E}">
        <p14:creationId xmlns:p14="http://schemas.microsoft.com/office/powerpoint/2010/main" val="1298846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28</a:t>
            </a:fld>
            <a:endParaRPr lang="zh-CN" altLang="en-US"/>
          </a:p>
        </p:txBody>
      </p:sp>
    </p:spTree>
    <p:extLst>
      <p:ext uri="{BB962C8B-B14F-4D97-AF65-F5344CB8AC3E}">
        <p14:creationId xmlns:p14="http://schemas.microsoft.com/office/powerpoint/2010/main" val="3446035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29</a:t>
            </a:fld>
            <a:endParaRPr lang="zh-CN" altLang="en-US"/>
          </a:p>
        </p:txBody>
      </p:sp>
    </p:spTree>
    <p:extLst>
      <p:ext uri="{BB962C8B-B14F-4D97-AF65-F5344CB8AC3E}">
        <p14:creationId xmlns:p14="http://schemas.microsoft.com/office/powerpoint/2010/main" val="2489577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3</a:t>
            </a:fld>
            <a:endParaRPr lang="zh-CN" altLang="en-US"/>
          </a:p>
        </p:txBody>
      </p:sp>
    </p:spTree>
    <p:extLst>
      <p:ext uri="{BB962C8B-B14F-4D97-AF65-F5344CB8AC3E}">
        <p14:creationId xmlns:p14="http://schemas.microsoft.com/office/powerpoint/2010/main" val="1400783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30</a:t>
            </a:fld>
            <a:endParaRPr lang="zh-CN" altLang="en-US"/>
          </a:p>
        </p:txBody>
      </p:sp>
    </p:spTree>
    <p:extLst>
      <p:ext uri="{BB962C8B-B14F-4D97-AF65-F5344CB8AC3E}">
        <p14:creationId xmlns:p14="http://schemas.microsoft.com/office/powerpoint/2010/main" val="992437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4</a:t>
            </a:fld>
            <a:endParaRPr lang="zh-CN" altLang="en-US"/>
          </a:p>
        </p:txBody>
      </p:sp>
    </p:spTree>
    <p:extLst>
      <p:ext uri="{BB962C8B-B14F-4D97-AF65-F5344CB8AC3E}">
        <p14:creationId xmlns:p14="http://schemas.microsoft.com/office/powerpoint/2010/main" val="2963825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5</a:t>
            </a:fld>
            <a:endParaRPr lang="zh-CN" altLang="en-US"/>
          </a:p>
        </p:txBody>
      </p:sp>
    </p:spTree>
    <p:extLst>
      <p:ext uri="{BB962C8B-B14F-4D97-AF65-F5344CB8AC3E}">
        <p14:creationId xmlns:p14="http://schemas.microsoft.com/office/powerpoint/2010/main" val="4136974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6</a:t>
            </a:fld>
            <a:endParaRPr lang="zh-CN" altLang="en-US"/>
          </a:p>
        </p:txBody>
      </p:sp>
    </p:spTree>
    <p:extLst>
      <p:ext uri="{BB962C8B-B14F-4D97-AF65-F5344CB8AC3E}">
        <p14:creationId xmlns:p14="http://schemas.microsoft.com/office/powerpoint/2010/main" val="58023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7</a:t>
            </a:fld>
            <a:endParaRPr lang="zh-CN" altLang="en-US"/>
          </a:p>
        </p:txBody>
      </p:sp>
    </p:spTree>
    <p:extLst>
      <p:ext uri="{BB962C8B-B14F-4D97-AF65-F5344CB8AC3E}">
        <p14:creationId xmlns:p14="http://schemas.microsoft.com/office/powerpoint/2010/main" val="1104378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8</a:t>
            </a:fld>
            <a:endParaRPr lang="zh-CN" altLang="en-US"/>
          </a:p>
        </p:txBody>
      </p:sp>
    </p:spTree>
    <p:extLst>
      <p:ext uri="{BB962C8B-B14F-4D97-AF65-F5344CB8AC3E}">
        <p14:creationId xmlns:p14="http://schemas.microsoft.com/office/powerpoint/2010/main" val="404040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D6603-249D-4D26-AA52-1F0A1F6387E2}" type="slidenum">
              <a:rPr lang="zh-CN" altLang="en-US" smtClean="0"/>
              <a:t>9</a:t>
            </a:fld>
            <a:endParaRPr lang="zh-CN" altLang="en-US"/>
          </a:p>
        </p:txBody>
      </p:sp>
    </p:spTree>
    <p:extLst>
      <p:ext uri="{BB962C8B-B14F-4D97-AF65-F5344CB8AC3E}">
        <p14:creationId xmlns:p14="http://schemas.microsoft.com/office/powerpoint/2010/main" val="1236809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4135954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688405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3773084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233064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149046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3413220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2927131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258181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1972160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251148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1A4213-9F72-4B4E-87C1-158C92837F25}"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2516359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0">
              <a:schemeClr val="bg1">
                <a:lumMod val="75000"/>
                <a:alpha val="23000"/>
              </a:schemeClr>
            </a:gs>
          </a:gsLst>
          <a:lin ang="162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A4213-9F72-4B4E-87C1-158C92837F25}" type="datetimeFigureOut">
              <a:rPr lang="zh-CN" altLang="en-US" smtClean="0"/>
              <a:t>2017/12/13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0A8A-B2F6-42AB-B115-4F7C1C220FFD}" type="slidenum">
              <a:rPr lang="zh-CN" altLang="en-US" smtClean="0"/>
              <a:t>‹#›</a:t>
            </a:fld>
            <a:endParaRPr lang="zh-CN" altLang="en-US"/>
          </a:p>
        </p:txBody>
      </p:sp>
    </p:spTree>
    <p:extLst>
      <p:ext uri="{BB962C8B-B14F-4D97-AF65-F5344CB8AC3E}">
        <p14:creationId xmlns:p14="http://schemas.microsoft.com/office/powerpoint/2010/main" val="1240857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4.xml"/><Relationship Id="rId7"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www.shangwuppt.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31" name="文本框 30"/>
          <p:cNvSpPr txBox="1"/>
          <p:nvPr/>
        </p:nvSpPr>
        <p:spPr>
          <a:xfrm>
            <a:off x="4186054" y="4244178"/>
            <a:ext cx="6304376"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000000">
                    <a:lumMod val="50000"/>
                    <a:lumOff val="50000"/>
                  </a:srgbClr>
                </a:solidFill>
                <a:effectLst/>
                <a:uLnTx/>
                <a:uFillTx/>
              </a:rPr>
              <a:t>2017 YEAR-END SUMMARY OF THE WORK OF PPT, THE COPYRIGHT BELONGS TO THE AUTHOR, ANY UNIT OR INDIVIDUAL SHALL COMPLY WITH PROVISIONS OF THE COPYRIGHT LAW AND OTHER RELEVANT LAWS, SHALL NOT INFRINGE THE RIGHTS OF HUMAN RIGHTS, WILL NOT WORK FOR ANY FORM OF COMMERCIAL USE.</a:t>
            </a:r>
            <a:endParaRPr kumimoji="0" lang="zh-CN" altLang="en-US" sz="1000" b="0" i="0" u="none" strike="noStrike" kern="0" cap="none" spc="0" normalizeH="0" baseline="0" noProof="0" dirty="0">
              <a:ln>
                <a:noFill/>
              </a:ln>
              <a:solidFill>
                <a:srgbClr val="000000">
                  <a:lumMod val="50000"/>
                  <a:lumOff val="50000"/>
                </a:srgbClr>
              </a:solidFill>
              <a:effectLst/>
              <a:uLnTx/>
              <a:uFillTx/>
            </a:endParaRPr>
          </a:p>
        </p:txBody>
      </p:sp>
      <p:sp>
        <p:nvSpPr>
          <p:cNvPr id="37" name="文本框 36"/>
          <p:cNvSpPr txBox="1"/>
          <p:nvPr/>
        </p:nvSpPr>
        <p:spPr>
          <a:xfrm>
            <a:off x="4159319" y="2487273"/>
            <a:ext cx="5036956" cy="584775"/>
          </a:xfrm>
          <a:prstGeom prst="rect">
            <a:avLst/>
          </a:prstGeom>
          <a:noFill/>
          <a:effectLst/>
        </p:spPr>
        <p:txBody>
          <a:bodyPr wrap="non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BUSINESS POWERPOINT</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137931" y="3252139"/>
            <a:ext cx="6955750" cy="830997"/>
          </a:xfrm>
          <a:prstGeom prst="rect">
            <a:avLst/>
          </a:prstGeom>
          <a:noFill/>
        </p:spPr>
        <p:txBody>
          <a:bodyPr wrap="none" rtlCol="0">
            <a:spAutoFit/>
          </a:bodyPr>
          <a:lstStyle>
            <a:defPPr>
              <a:defRPr lang="zh-CN"/>
            </a:defPPr>
            <a:lvl1pPr algn="ctr">
              <a:defRPr sz="6600" b="1">
                <a:ln w="12700">
                  <a:noFill/>
                </a:ln>
                <a:gradFill>
                  <a:gsLst>
                    <a:gs pos="50000">
                      <a:srgbClr val="005674"/>
                    </a:gs>
                    <a:gs pos="70000">
                      <a:srgbClr val="00B0F0"/>
                    </a:gs>
                    <a:gs pos="49000">
                      <a:srgbClr val="0070C0"/>
                    </a:gs>
                    <a:gs pos="30000">
                      <a:srgbClr val="00B0F0"/>
                    </a:gs>
                  </a:gsLst>
                  <a:lin ang="5400000" scaled="1"/>
                </a:gradFill>
                <a:effectLst>
                  <a:outerShdw blurRad="254000" dist="152400" dir="2700000" algn="tl" rotWithShape="0">
                    <a:prstClr val="black"/>
                  </a:outerShdw>
                </a:effectLst>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w="12700">
                  <a:noFill/>
                </a:ln>
                <a:solidFill>
                  <a:srgbClr val="C00000"/>
                </a:solidFill>
                <a:effectLst/>
                <a:uLnTx/>
                <a:uFillTx/>
                <a:latin typeface="微软雅黑" panose="020B0503020204020204" pitchFamily="34" charset="-122"/>
                <a:ea typeface="微软雅黑" panose="020B0503020204020204" pitchFamily="34" charset="-122"/>
              </a:rPr>
              <a:t>工作总结暨新年工作计划</a:t>
            </a:r>
          </a:p>
        </p:txBody>
      </p:sp>
      <p:sp>
        <p:nvSpPr>
          <p:cNvPr id="39" name="文本框 38"/>
          <p:cNvSpPr txBox="1"/>
          <p:nvPr/>
        </p:nvSpPr>
        <p:spPr>
          <a:xfrm>
            <a:off x="1793456" y="1958533"/>
            <a:ext cx="1719944" cy="2554545"/>
          </a:xfrm>
          <a:prstGeom prst="rect">
            <a:avLst/>
          </a:prstGeom>
          <a:effectLst/>
        </p:spPr>
        <p:txBody>
          <a:bodyPr wrap="square">
            <a:spAutoFit/>
          </a:bodyPr>
          <a:lstStyle>
            <a:defPPr>
              <a:defRPr lang="zh-CN"/>
            </a:defPPr>
            <a:lvl1pPr algn="ctr">
              <a:defRPr sz="9600" b="1" spc="300">
                <a:solidFill>
                  <a:schemeClr val="accent2"/>
                </a:solidFill>
                <a:effectLst>
                  <a:innerShdw blurRad="76200" dist="76200" dir="13500000">
                    <a:prstClr val="black">
                      <a:alpha val="50000"/>
                    </a:prstClr>
                  </a:innerShdw>
                </a:effectLst>
                <a:ea typeface="微软雅黑" panose="020B0503020204020204" pitchFamily="34" charset="-122"/>
              </a:defRPr>
            </a:lvl1pPr>
          </a:lstStyle>
          <a:p>
            <a:pPr algn="dist"/>
            <a:r>
              <a:rPr lang="en-US" altLang="zh-CN" sz="8000" dirty="0" smtClean="0">
                <a:solidFill>
                  <a:srgbClr val="C00000"/>
                </a:solidFill>
                <a:effectLst/>
                <a:latin typeface="微软雅黑" panose="020B0503020204020204" pitchFamily="34" charset="-122"/>
              </a:rPr>
              <a:t>2018</a:t>
            </a:r>
            <a:endParaRPr lang="zh-CN" altLang="en-US" sz="8000" dirty="0">
              <a:solidFill>
                <a:srgbClr val="C00000"/>
              </a:solidFill>
              <a:effectLst/>
              <a:latin typeface="微软雅黑" panose="020B0503020204020204" pitchFamily="34" charset="-122"/>
            </a:endParaRPr>
          </a:p>
        </p:txBody>
      </p:sp>
      <p:sp>
        <p:nvSpPr>
          <p:cNvPr id="53" name="Freeform 10"/>
          <p:cNvSpPr>
            <a:spLocks/>
          </p:cNvSpPr>
          <p:nvPr/>
        </p:nvSpPr>
        <p:spPr bwMode="auto">
          <a:xfrm>
            <a:off x="1403272" y="1436426"/>
            <a:ext cx="2500313" cy="3462338"/>
          </a:xfrm>
          <a:custGeom>
            <a:avLst/>
            <a:gdLst>
              <a:gd name="T0" fmla="*/ 200 w 6832"/>
              <a:gd name="T1" fmla="*/ 0 h 9515"/>
              <a:gd name="T2" fmla="*/ 3879 w 6832"/>
              <a:gd name="T3" fmla="*/ 0 h 9515"/>
              <a:gd name="T4" fmla="*/ 3879 w 6832"/>
              <a:gd name="T5" fmla="*/ 400 h 9515"/>
              <a:gd name="T6" fmla="*/ 400 w 6832"/>
              <a:gd name="T7" fmla="*/ 400 h 9515"/>
              <a:gd name="T8" fmla="*/ 400 w 6832"/>
              <a:gd name="T9" fmla="*/ 9115 h 9515"/>
              <a:gd name="T10" fmla="*/ 6432 w 6832"/>
              <a:gd name="T11" fmla="*/ 9115 h 9515"/>
              <a:gd name="T12" fmla="*/ 6432 w 6832"/>
              <a:gd name="T13" fmla="*/ 2952 h 9515"/>
              <a:gd name="T14" fmla="*/ 6832 w 6832"/>
              <a:gd name="T15" fmla="*/ 2952 h 9515"/>
              <a:gd name="T16" fmla="*/ 6832 w 6832"/>
              <a:gd name="T17" fmla="*/ 9315 h 9515"/>
              <a:gd name="T18" fmla="*/ 6832 w 6832"/>
              <a:gd name="T19" fmla="*/ 9515 h 9515"/>
              <a:gd name="T20" fmla="*/ 6632 w 6832"/>
              <a:gd name="T21" fmla="*/ 9515 h 9515"/>
              <a:gd name="T22" fmla="*/ 200 w 6832"/>
              <a:gd name="T23" fmla="*/ 9515 h 9515"/>
              <a:gd name="T24" fmla="*/ 0 w 6832"/>
              <a:gd name="T25" fmla="*/ 9515 h 9515"/>
              <a:gd name="T26" fmla="*/ 0 w 6832"/>
              <a:gd name="T27" fmla="*/ 9315 h 9515"/>
              <a:gd name="T28" fmla="*/ 0 w 6832"/>
              <a:gd name="T29" fmla="*/ 200 h 9515"/>
              <a:gd name="T30" fmla="*/ 0 w 6832"/>
              <a:gd name="T31" fmla="*/ 0 h 9515"/>
              <a:gd name="T32" fmla="*/ 200 w 6832"/>
              <a:gd name="T33" fmla="*/ 0 h 9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32" h="9515">
                <a:moveTo>
                  <a:pt x="200" y="0"/>
                </a:moveTo>
                <a:lnTo>
                  <a:pt x="3879" y="0"/>
                </a:lnTo>
                <a:lnTo>
                  <a:pt x="3879" y="400"/>
                </a:lnTo>
                <a:lnTo>
                  <a:pt x="400" y="400"/>
                </a:lnTo>
                <a:lnTo>
                  <a:pt x="400" y="9115"/>
                </a:lnTo>
                <a:lnTo>
                  <a:pt x="6432" y="9115"/>
                </a:lnTo>
                <a:lnTo>
                  <a:pt x="6432" y="2952"/>
                </a:lnTo>
                <a:lnTo>
                  <a:pt x="6832" y="2952"/>
                </a:lnTo>
                <a:lnTo>
                  <a:pt x="6832" y="9315"/>
                </a:lnTo>
                <a:lnTo>
                  <a:pt x="6832" y="9515"/>
                </a:lnTo>
                <a:lnTo>
                  <a:pt x="6632" y="9515"/>
                </a:lnTo>
                <a:lnTo>
                  <a:pt x="200" y="9515"/>
                </a:lnTo>
                <a:lnTo>
                  <a:pt x="0" y="9515"/>
                </a:lnTo>
                <a:lnTo>
                  <a:pt x="0" y="9315"/>
                </a:lnTo>
                <a:lnTo>
                  <a:pt x="0" y="200"/>
                </a:lnTo>
                <a:lnTo>
                  <a:pt x="0" y="0"/>
                </a:lnTo>
                <a:lnTo>
                  <a:pt x="20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endParaRPr>
          </a:p>
        </p:txBody>
      </p:sp>
      <p:sp>
        <p:nvSpPr>
          <p:cNvPr id="2" name="文本框 1"/>
          <p:cNvSpPr txBox="1"/>
          <p:nvPr/>
        </p:nvSpPr>
        <p:spPr>
          <a:xfrm>
            <a:off x="4198512" y="5164428"/>
            <a:ext cx="3757760"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汇报人：千库网   时间：</a:t>
            </a:r>
            <a:r>
              <a:rPr lang="en-US" altLang="zh-CN" dirty="0">
                <a:solidFill>
                  <a:srgbClr val="C00000"/>
                </a:solidFill>
                <a:latin typeface="微软雅黑" panose="020B0503020204020204" pitchFamily="34" charset="-122"/>
                <a:ea typeface="微软雅黑" panose="020B0503020204020204" pitchFamily="34" charset="-122"/>
              </a:rPr>
              <a:t>XX</a:t>
            </a:r>
            <a:r>
              <a:rPr lang="zh-CN" altLang="en-US" dirty="0">
                <a:solidFill>
                  <a:srgbClr val="C00000"/>
                </a:solidFill>
                <a:latin typeface="微软雅黑" panose="020B0503020204020204" pitchFamily="34" charset="-122"/>
                <a:ea typeface="微软雅黑" panose="020B0503020204020204" pitchFamily="34" charset="-122"/>
              </a:rPr>
              <a:t>年</a:t>
            </a:r>
            <a:r>
              <a:rPr lang="en-US" altLang="zh-CN" dirty="0">
                <a:solidFill>
                  <a:srgbClr val="C00000"/>
                </a:solidFill>
                <a:latin typeface="微软雅黑" panose="020B0503020204020204" pitchFamily="34" charset="-122"/>
                <a:ea typeface="微软雅黑" panose="020B0503020204020204" pitchFamily="34" charset="-122"/>
              </a:rPr>
              <a:t>XX</a:t>
            </a:r>
            <a:r>
              <a:rPr lang="zh-CN" altLang="en-US" dirty="0">
                <a:solidFill>
                  <a:srgbClr val="C00000"/>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37906685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strips(upRight)">
                                      <p:cBhvr>
                                        <p:cTn id="7" dur="750"/>
                                        <p:tgtEl>
                                          <p:spTgt spid="53"/>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63" presetClass="path" presetSubtype="0" accel="50000" decel="50000" fill="hold" grpId="1" nodeType="withEffect">
                                  <p:stCondLst>
                                    <p:cond delay="0"/>
                                  </p:stCondLst>
                                  <p:childTnLst>
                                    <p:animMotion origin="layout" path="M -1.45833E-6 -3.7037E-6 L 0.25 -3.7037E-6 " pathEditMode="relative" rAng="0" ptsTypes="AA">
                                      <p:cBhvr>
                                        <p:cTn id="15" dur="1000" spd="-100000" fill="hold"/>
                                        <p:tgtEl>
                                          <p:spTgt spid="39"/>
                                        </p:tgtEl>
                                        <p:attrNameLst>
                                          <p:attrName>ppt_x</p:attrName>
                                          <p:attrName>ppt_y</p:attrName>
                                        </p:attrNameLst>
                                      </p:cBhvr>
                                      <p:rCtr x="12500" y="0"/>
                                    </p:animMotion>
                                  </p:childTnLst>
                                </p:cTn>
                              </p:par>
                              <p:par>
                                <p:cTn id="16" presetID="53" presetClass="entr" presetSubtype="16"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 calcmode="lin" valueType="num">
                                      <p:cBhvr>
                                        <p:cTn id="18" dur="500" fill="hold"/>
                                        <p:tgtEl>
                                          <p:spTgt spid="37"/>
                                        </p:tgtEl>
                                        <p:attrNameLst>
                                          <p:attrName>ppt_w</p:attrName>
                                        </p:attrNameLst>
                                      </p:cBhvr>
                                      <p:tavLst>
                                        <p:tav tm="0">
                                          <p:val>
                                            <p:fltVal val="0"/>
                                          </p:val>
                                        </p:tav>
                                        <p:tav tm="100000">
                                          <p:val>
                                            <p:strVal val="#ppt_w"/>
                                          </p:val>
                                        </p:tav>
                                      </p:tavLst>
                                    </p:anim>
                                    <p:anim calcmode="lin" valueType="num">
                                      <p:cBhvr>
                                        <p:cTn id="19" dur="500" fill="hold"/>
                                        <p:tgtEl>
                                          <p:spTgt spid="37"/>
                                        </p:tgtEl>
                                        <p:attrNameLst>
                                          <p:attrName>ppt_h</p:attrName>
                                        </p:attrNameLst>
                                      </p:cBhvr>
                                      <p:tavLst>
                                        <p:tav tm="0">
                                          <p:val>
                                            <p:fltVal val="0"/>
                                          </p:val>
                                        </p:tav>
                                        <p:tav tm="100000">
                                          <p:val>
                                            <p:strVal val="#ppt_h"/>
                                          </p:val>
                                        </p:tav>
                                      </p:tavLst>
                                    </p:anim>
                                    <p:animEffect transition="in" filter="fade">
                                      <p:cBhvr>
                                        <p:cTn id="20" dur="500"/>
                                        <p:tgtEl>
                                          <p:spTgt spid="37"/>
                                        </p:tgtEl>
                                      </p:cBhvr>
                                    </p:animEffect>
                                  </p:childTnLst>
                                </p:cTn>
                              </p:par>
                              <p:par>
                                <p:cTn id="21" presetID="63" presetClass="path" presetSubtype="0" accel="50000" decel="50000" fill="hold" grpId="1" nodeType="withEffect">
                                  <p:stCondLst>
                                    <p:cond delay="250"/>
                                  </p:stCondLst>
                                  <p:childTnLst>
                                    <p:animMotion origin="layout" path="M 3.75E-6 4.07407E-6 L 0.25 4.07407E-6 " pathEditMode="relative" rAng="0" ptsTypes="AA">
                                      <p:cBhvr>
                                        <p:cTn id="22" dur="1000" spd="-100000" fill="hold"/>
                                        <p:tgtEl>
                                          <p:spTgt spid="37"/>
                                        </p:tgtEl>
                                        <p:attrNameLst>
                                          <p:attrName>ppt_x</p:attrName>
                                          <p:attrName>ppt_y</p:attrName>
                                        </p:attrNameLst>
                                      </p:cBhvr>
                                      <p:rCtr x="12500" y="0"/>
                                    </p:animMotion>
                                  </p:childTnLst>
                                </p:cTn>
                              </p:par>
                              <p:par>
                                <p:cTn id="23" presetID="53" presetClass="entr" presetSubtype="16" fill="hold" grpId="0" nodeType="withEffect">
                                  <p:stCondLst>
                                    <p:cond delay="5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ppt_w</p:attrName>
                                        </p:attrNameLst>
                                      </p:cBhvr>
                                      <p:tavLst>
                                        <p:tav tm="0">
                                          <p:val>
                                            <p:fltVal val="0"/>
                                          </p:val>
                                        </p:tav>
                                        <p:tav tm="100000">
                                          <p:val>
                                            <p:strVal val="#ppt_w"/>
                                          </p:val>
                                        </p:tav>
                                      </p:tavLst>
                                    </p:anim>
                                    <p:anim calcmode="lin" valueType="num">
                                      <p:cBhvr>
                                        <p:cTn id="26" dur="500" fill="hold"/>
                                        <p:tgtEl>
                                          <p:spTgt spid="38"/>
                                        </p:tgtEl>
                                        <p:attrNameLst>
                                          <p:attrName>ppt_h</p:attrName>
                                        </p:attrNameLst>
                                      </p:cBhvr>
                                      <p:tavLst>
                                        <p:tav tm="0">
                                          <p:val>
                                            <p:fltVal val="0"/>
                                          </p:val>
                                        </p:tav>
                                        <p:tav tm="100000">
                                          <p:val>
                                            <p:strVal val="#ppt_h"/>
                                          </p:val>
                                        </p:tav>
                                      </p:tavLst>
                                    </p:anim>
                                    <p:animEffect transition="in" filter="fade">
                                      <p:cBhvr>
                                        <p:cTn id="27" dur="500"/>
                                        <p:tgtEl>
                                          <p:spTgt spid="38"/>
                                        </p:tgtEl>
                                      </p:cBhvr>
                                    </p:animEffect>
                                  </p:childTnLst>
                                </p:cTn>
                              </p:par>
                              <p:par>
                                <p:cTn id="28" presetID="63" presetClass="path" presetSubtype="0" accel="50000" decel="50000" fill="hold" grpId="1" nodeType="withEffect">
                                  <p:stCondLst>
                                    <p:cond delay="500"/>
                                  </p:stCondLst>
                                  <p:childTnLst>
                                    <p:animMotion origin="layout" path="M 6.25E-7 7.40741E-7 L 0.25 7.40741E-7 " pathEditMode="relative" rAng="0" ptsTypes="AA">
                                      <p:cBhvr>
                                        <p:cTn id="29" dur="1000" spd="-100000" fill="hold"/>
                                        <p:tgtEl>
                                          <p:spTgt spid="38"/>
                                        </p:tgtEl>
                                        <p:attrNameLst>
                                          <p:attrName>ppt_x</p:attrName>
                                          <p:attrName>ppt_y</p:attrName>
                                        </p:attrNameLst>
                                      </p:cBhvr>
                                      <p:rCtr x="12500" y="0"/>
                                    </p:animMotion>
                                  </p:childTnLst>
                                </p:cTn>
                              </p:par>
                              <p:par>
                                <p:cTn id="30" presetID="53" presetClass="entr" presetSubtype="16" fill="hold" grpId="0" nodeType="withEffect">
                                  <p:stCondLst>
                                    <p:cond delay="75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par>
                                <p:cTn id="35" presetID="63" presetClass="path" presetSubtype="0" accel="50000" decel="50000" fill="hold" grpId="1" nodeType="withEffect">
                                  <p:stCondLst>
                                    <p:cond delay="750"/>
                                  </p:stCondLst>
                                  <p:childTnLst>
                                    <p:animMotion origin="layout" path="M -2.91667E-6 2.22222E-6 L 0.25 2.22222E-6 " pathEditMode="relative" rAng="0" ptsTypes="AA">
                                      <p:cBhvr>
                                        <p:cTn id="36" dur="1000" spd="-100000" fill="hold"/>
                                        <p:tgtEl>
                                          <p:spTgt spid="31"/>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7" grpId="0"/>
      <p:bldP spid="37" grpId="1"/>
      <p:bldP spid="38" grpId="0"/>
      <p:bldP spid="38" grpId="1"/>
      <p:bldP spid="39" grpId="0"/>
      <p:bldP spid="39" grpId="1"/>
      <p:bldP spid="5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34" name="文本框 33"/>
          <p:cNvSpPr txBox="1"/>
          <p:nvPr/>
        </p:nvSpPr>
        <p:spPr>
          <a:xfrm>
            <a:off x="782609"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团队建设情况</a:t>
            </a:r>
          </a:p>
        </p:txBody>
      </p:sp>
      <p:cxnSp>
        <p:nvCxnSpPr>
          <p:cNvPr id="35" name="直接连接符 34"/>
          <p:cNvCxnSpPr/>
          <p:nvPr/>
        </p:nvCxnSpPr>
        <p:spPr>
          <a:xfrm>
            <a:off x="782609"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nvGrpSpPr>
          <p:cNvPr id="66" name="组合 65">
            <a:extLst>
              <a:ext uri="{FF2B5EF4-FFF2-40B4-BE49-F238E27FC236}">
                <a16:creationId xmlns:a16="http://schemas.microsoft.com/office/drawing/2014/main" id="{F1F097F1-9D4C-467D-8072-6383F698DBBF}"/>
              </a:ext>
            </a:extLst>
          </p:cNvPr>
          <p:cNvGrpSpPr/>
          <p:nvPr/>
        </p:nvGrpSpPr>
        <p:grpSpPr>
          <a:xfrm>
            <a:off x="2447595" y="1340372"/>
            <a:ext cx="3256375" cy="420564"/>
            <a:chOff x="1835696" y="1081371"/>
            <a:chExt cx="2442281" cy="315423"/>
          </a:xfrm>
        </p:grpSpPr>
        <p:sp>
          <p:nvSpPr>
            <p:cNvPr id="67" name="矩形 66">
              <a:extLst>
                <a:ext uri="{FF2B5EF4-FFF2-40B4-BE49-F238E27FC236}">
                  <a16:creationId xmlns:a16="http://schemas.microsoft.com/office/drawing/2014/main" id="{CA4672C0-25E0-49C5-95B0-E942821C0420}"/>
                </a:ext>
              </a:extLst>
            </p:cNvPr>
            <p:cNvSpPr/>
            <p:nvPr/>
          </p:nvSpPr>
          <p:spPr>
            <a:xfrm>
              <a:off x="1835696" y="1095705"/>
              <a:ext cx="2442281" cy="298690"/>
            </a:xfrm>
            <a:prstGeom prst="rect">
              <a:avLst/>
            </a:prstGeom>
            <a:solidFill>
              <a:srgbClr val="C0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68" name="TextBox 19">
              <a:extLst>
                <a:ext uri="{FF2B5EF4-FFF2-40B4-BE49-F238E27FC236}">
                  <a16:creationId xmlns:a16="http://schemas.microsoft.com/office/drawing/2014/main" id="{433F068A-77E9-41B7-A9FC-48A4584D2A7A}"/>
                </a:ext>
              </a:extLst>
            </p:cNvPr>
            <p:cNvSpPr txBox="1"/>
            <p:nvPr/>
          </p:nvSpPr>
          <p:spPr>
            <a:xfrm>
              <a:off x="2023507" y="1081371"/>
              <a:ext cx="1372010" cy="315423"/>
            </a:xfrm>
            <a:prstGeom prst="rect">
              <a:avLst/>
            </a:prstGeom>
            <a:noFill/>
          </p:spPr>
          <p:txBody>
            <a:bodyPr wrap="none" rtlCol="0">
              <a:spAutoFit/>
            </a:bodyPr>
            <a:lstStyle/>
            <a:p>
              <a:r>
                <a:rPr lang="zh-CN" altLang="en-US" sz="2133" dirty="0">
                  <a:solidFill>
                    <a:schemeClr val="bg1"/>
                  </a:solidFill>
                  <a:latin typeface="微软雅黑" pitchFamily="34" charset="-122"/>
                  <a:ea typeface="微软雅黑" pitchFamily="34" charset="-122"/>
                </a:rPr>
                <a:t>添加标题文本</a:t>
              </a:r>
            </a:p>
          </p:txBody>
        </p:sp>
      </p:grpSp>
      <p:grpSp>
        <p:nvGrpSpPr>
          <p:cNvPr id="69" name="组合 68">
            <a:extLst>
              <a:ext uri="{FF2B5EF4-FFF2-40B4-BE49-F238E27FC236}">
                <a16:creationId xmlns:a16="http://schemas.microsoft.com/office/drawing/2014/main" id="{46536F6E-B282-4612-BABA-401C96628EF7}"/>
              </a:ext>
            </a:extLst>
          </p:cNvPr>
          <p:cNvGrpSpPr/>
          <p:nvPr/>
        </p:nvGrpSpPr>
        <p:grpSpPr>
          <a:xfrm>
            <a:off x="6492243" y="5501133"/>
            <a:ext cx="3256375" cy="420564"/>
            <a:chOff x="1835696" y="1081371"/>
            <a:chExt cx="2442281" cy="315423"/>
          </a:xfrm>
        </p:grpSpPr>
        <p:sp>
          <p:nvSpPr>
            <p:cNvPr id="70" name="矩形 69">
              <a:extLst>
                <a:ext uri="{FF2B5EF4-FFF2-40B4-BE49-F238E27FC236}">
                  <a16:creationId xmlns:a16="http://schemas.microsoft.com/office/drawing/2014/main" id="{F6C1A5F8-EF3C-4ACA-9852-810175C91381}"/>
                </a:ext>
              </a:extLst>
            </p:cNvPr>
            <p:cNvSpPr/>
            <p:nvPr/>
          </p:nvSpPr>
          <p:spPr>
            <a:xfrm>
              <a:off x="1835696" y="1095705"/>
              <a:ext cx="2442281" cy="298690"/>
            </a:xfrm>
            <a:prstGeom prst="rect">
              <a:avLst/>
            </a:prstGeom>
            <a:solidFill>
              <a:srgbClr val="C00000"/>
            </a:solidFill>
            <a:ln>
              <a:noFill/>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71" name="TextBox 22">
              <a:extLst>
                <a:ext uri="{FF2B5EF4-FFF2-40B4-BE49-F238E27FC236}">
                  <a16:creationId xmlns:a16="http://schemas.microsoft.com/office/drawing/2014/main" id="{E222F059-B5A2-4E5C-96A6-CF23B9CEBFA1}"/>
                </a:ext>
              </a:extLst>
            </p:cNvPr>
            <p:cNvSpPr txBox="1"/>
            <p:nvPr/>
          </p:nvSpPr>
          <p:spPr>
            <a:xfrm>
              <a:off x="1849335" y="1081371"/>
              <a:ext cx="1372010" cy="315423"/>
            </a:xfrm>
            <a:prstGeom prst="rect">
              <a:avLst/>
            </a:prstGeom>
            <a:noFill/>
          </p:spPr>
          <p:txBody>
            <a:bodyPr wrap="none" rtlCol="0">
              <a:spAutoFit/>
            </a:bodyPr>
            <a:lstStyle/>
            <a:p>
              <a:r>
                <a:rPr lang="zh-CN" altLang="en-US" sz="2133" dirty="0">
                  <a:solidFill>
                    <a:schemeClr val="bg1"/>
                  </a:solidFill>
                  <a:latin typeface="微软雅黑" pitchFamily="34" charset="-122"/>
                  <a:ea typeface="微软雅黑" pitchFamily="34" charset="-122"/>
                </a:rPr>
                <a:t>添加标题文本</a:t>
              </a:r>
            </a:p>
          </p:txBody>
        </p:sp>
      </p:grpSp>
      <p:grpSp>
        <p:nvGrpSpPr>
          <p:cNvPr id="72" name="组合 71">
            <a:extLst>
              <a:ext uri="{FF2B5EF4-FFF2-40B4-BE49-F238E27FC236}">
                <a16:creationId xmlns:a16="http://schemas.microsoft.com/office/drawing/2014/main" id="{F55BE4CF-683D-4B3C-A509-C9599511D141}"/>
              </a:ext>
            </a:extLst>
          </p:cNvPr>
          <p:cNvGrpSpPr/>
          <p:nvPr/>
        </p:nvGrpSpPr>
        <p:grpSpPr>
          <a:xfrm>
            <a:off x="6430013" y="1885410"/>
            <a:ext cx="4141356" cy="3499225"/>
            <a:chOff x="4822508" y="1490148"/>
            <a:chExt cx="3106017" cy="2624419"/>
          </a:xfrm>
        </p:grpSpPr>
        <p:pic>
          <p:nvPicPr>
            <p:cNvPr id="73" name="Picture 3">
              <a:extLst>
                <a:ext uri="{FF2B5EF4-FFF2-40B4-BE49-F238E27FC236}">
                  <a16:creationId xmlns:a16="http://schemas.microsoft.com/office/drawing/2014/main" id="{50333651-2293-4E51-9D5B-F6D7834752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39145" y="2498615"/>
              <a:ext cx="2872742" cy="1615952"/>
            </a:xfrm>
            <a:prstGeom prst="rect">
              <a:avLst/>
            </a:prstGeom>
            <a:solidFill>
              <a:schemeClr val="accent2"/>
            </a:solidFill>
            <a:ln w="38100">
              <a:noFill/>
              <a:miter lim="800000"/>
              <a:headEnd/>
              <a:tailEnd/>
            </a:ln>
            <a:extLst/>
          </p:spPr>
        </p:pic>
        <p:sp>
          <p:nvSpPr>
            <p:cNvPr id="74" name="矩形 73">
              <a:extLst>
                <a:ext uri="{FF2B5EF4-FFF2-40B4-BE49-F238E27FC236}">
                  <a16:creationId xmlns:a16="http://schemas.microsoft.com/office/drawing/2014/main" id="{2BA0AA92-1C0A-4B8A-A82D-35169239CA5F}"/>
                </a:ext>
              </a:extLst>
            </p:cNvPr>
            <p:cNvSpPr/>
            <p:nvPr/>
          </p:nvSpPr>
          <p:spPr>
            <a:xfrm>
              <a:off x="4822508" y="1490148"/>
              <a:ext cx="3106017" cy="789447"/>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您的内容打在这里，或者通过复制您的文本后，在此框中选择粘贴，并选择只保留文字。您的内容打在这里。</a:t>
              </a:r>
              <a:endParaRPr lang="en-US" altLang="zh-CN" sz="1600" dirty="0">
                <a:solidFill>
                  <a:schemeClr val="tx1">
                    <a:lumMod val="85000"/>
                    <a:lumOff val="15000"/>
                  </a:schemeClr>
                </a:solidFill>
                <a:latin typeface="微软雅黑" pitchFamily="34" charset="-122"/>
                <a:ea typeface="微软雅黑" pitchFamily="34" charset="-122"/>
              </a:endParaRPr>
            </a:p>
          </p:txBody>
        </p:sp>
      </p:grpSp>
      <p:grpSp>
        <p:nvGrpSpPr>
          <p:cNvPr id="75" name="组合 74">
            <a:extLst>
              <a:ext uri="{FF2B5EF4-FFF2-40B4-BE49-F238E27FC236}">
                <a16:creationId xmlns:a16="http://schemas.microsoft.com/office/drawing/2014/main" id="{E963A9E2-1F63-4786-BC0E-DEB0935AE26B}"/>
              </a:ext>
            </a:extLst>
          </p:cNvPr>
          <p:cNvGrpSpPr/>
          <p:nvPr/>
        </p:nvGrpSpPr>
        <p:grpSpPr>
          <a:xfrm>
            <a:off x="1661221" y="2100307"/>
            <a:ext cx="4042751" cy="3488973"/>
            <a:chOff x="1245914" y="1651322"/>
            <a:chExt cx="3032063" cy="2616729"/>
          </a:xfrm>
        </p:grpSpPr>
        <p:pic>
          <p:nvPicPr>
            <p:cNvPr id="76" name="Picture 3">
              <a:extLst>
                <a:ext uri="{FF2B5EF4-FFF2-40B4-BE49-F238E27FC236}">
                  <a16:creationId xmlns:a16="http://schemas.microsoft.com/office/drawing/2014/main" id="{DCB70085-AE03-44F6-AFB5-423BA0CDCB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245915" y="1651322"/>
              <a:ext cx="3032062" cy="1704717"/>
            </a:xfrm>
            <a:prstGeom prst="rect">
              <a:avLst/>
            </a:prstGeom>
            <a:solidFill>
              <a:schemeClr val="accent2"/>
            </a:solidFill>
            <a:ln w="38100">
              <a:noFill/>
              <a:miter lim="800000"/>
              <a:headEnd/>
              <a:tailEnd/>
            </a:ln>
            <a:extLst/>
          </p:spPr>
        </p:pic>
        <p:sp>
          <p:nvSpPr>
            <p:cNvPr id="77" name="矩形 76">
              <a:extLst>
                <a:ext uri="{FF2B5EF4-FFF2-40B4-BE49-F238E27FC236}">
                  <a16:creationId xmlns:a16="http://schemas.microsoft.com/office/drawing/2014/main" id="{3A5E6CC6-673B-4E3A-B1B0-565CAA404F3D}"/>
                </a:ext>
              </a:extLst>
            </p:cNvPr>
            <p:cNvSpPr/>
            <p:nvPr/>
          </p:nvSpPr>
          <p:spPr>
            <a:xfrm>
              <a:off x="1245914" y="3478604"/>
              <a:ext cx="3032063" cy="789447"/>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您的内容打在这里，或者通过复制您的文本后，在此框中选择粘贴，并选择只保留文字。您的内容打在这里。</a:t>
              </a:r>
              <a:endParaRPr lang="en-US" altLang="zh-CN" sz="1600" dirty="0">
                <a:solidFill>
                  <a:schemeClr val="tx1">
                    <a:lumMod val="85000"/>
                    <a:lumOff val="1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13996098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1700"/>
                                  </p:stCondLst>
                                  <p:childTnLst>
                                    <p:set>
                                      <p:cBhvr>
                                        <p:cTn id="6" dur="1" fill="hold">
                                          <p:stCondLst>
                                            <p:cond delay="0"/>
                                          </p:stCondLst>
                                        </p:cTn>
                                        <p:tgtEl>
                                          <p:spTgt spid="66"/>
                                        </p:tgtEl>
                                        <p:attrNameLst>
                                          <p:attrName>style.visibility</p:attrName>
                                        </p:attrNameLst>
                                      </p:cBhvr>
                                      <p:to>
                                        <p:strVal val="visible"/>
                                      </p:to>
                                    </p:set>
                                    <p:animEffect transition="in" filter="wipe(right)">
                                      <p:cBhvr>
                                        <p:cTn id="7" dur="500"/>
                                        <p:tgtEl>
                                          <p:spTgt spid="66"/>
                                        </p:tgtEl>
                                      </p:cBhvr>
                                    </p:animEffect>
                                  </p:childTnLst>
                                </p:cTn>
                              </p:par>
                              <p:par>
                                <p:cTn id="8" presetID="22" presetClass="entr" presetSubtype="8" fill="hold" nodeType="withEffect">
                                  <p:stCondLst>
                                    <p:cond delay="1700"/>
                                  </p:stCondLst>
                                  <p:childTnLst>
                                    <p:set>
                                      <p:cBhvr>
                                        <p:cTn id="9" dur="1" fill="hold">
                                          <p:stCondLst>
                                            <p:cond delay="0"/>
                                          </p:stCondLst>
                                        </p:cTn>
                                        <p:tgtEl>
                                          <p:spTgt spid="69"/>
                                        </p:tgtEl>
                                        <p:attrNameLst>
                                          <p:attrName>style.visibility</p:attrName>
                                        </p:attrNameLst>
                                      </p:cBhvr>
                                      <p:to>
                                        <p:strVal val="visible"/>
                                      </p:to>
                                    </p:set>
                                    <p:animEffect transition="in" filter="wipe(left)">
                                      <p:cBhvr>
                                        <p:cTn id="10" dur="500"/>
                                        <p:tgtEl>
                                          <p:spTgt spid="69"/>
                                        </p:tgtEl>
                                      </p:cBhvr>
                                    </p:animEffect>
                                  </p:childTnLst>
                                </p:cTn>
                              </p:par>
                              <p:par>
                                <p:cTn id="11" presetID="18" presetClass="entr" presetSubtype="12" fill="hold" nodeType="withEffect">
                                  <p:stCondLst>
                                    <p:cond delay="2200"/>
                                  </p:stCondLst>
                                  <p:childTnLst>
                                    <p:set>
                                      <p:cBhvr>
                                        <p:cTn id="12" dur="1" fill="hold">
                                          <p:stCondLst>
                                            <p:cond delay="0"/>
                                          </p:stCondLst>
                                        </p:cTn>
                                        <p:tgtEl>
                                          <p:spTgt spid="75"/>
                                        </p:tgtEl>
                                        <p:attrNameLst>
                                          <p:attrName>style.visibility</p:attrName>
                                        </p:attrNameLst>
                                      </p:cBhvr>
                                      <p:to>
                                        <p:strVal val="visible"/>
                                      </p:to>
                                    </p:set>
                                    <p:animEffect transition="in" filter="strips(downLeft)">
                                      <p:cBhvr>
                                        <p:cTn id="13" dur="500"/>
                                        <p:tgtEl>
                                          <p:spTgt spid="75"/>
                                        </p:tgtEl>
                                      </p:cBhvr>
                                    </p:animEffect>
                                  </p:childTnLst>
                                </p:cTn>
                              </p:par>
                              <p:par>
                                <p:cTn id="14" presetID="18" presetClass="entr" presetSubtype="3" fill="hold" nodeType="withEffect">
                                  <p:stCondLst>
                                    <p:cond delay="2200"/>
                                  </p:stCondLst>
                                  <p:childTnLst>
                                    <p:set>
                                      <p:cBhvr>
                                        <p:cTn id="15" dur="1" fill="hold">
                                          <p:stCondLst>
                                            <p:cond delay="0"/>
                                          </p:stCondLst>
                                        </p:cTn>
                                        <p:tgtEl>
                                          <p:spTgt spid="72"/>
                                        </p:tgtEl>
                                        <p:attrNameLst>
                                          <p:attrName>style.visibility</p:attrName>
                                        </p:attrNameLst>
                                      </p:cBhvr>
                                      <p:to>
                                        <p:strVal val="visible"/>
                                      </p:to>
                                    </p:set>
                                    <p:animEffect transition="in" filter="strips(upRight)">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8" name="文本框 7"/>
          <p:cNvSpPr txBox="1"/>
          <p:nvPr/>
        </p:nvSpPr>
        <p:spPr>
          <a:xfrm>
            <a:off x="2475943" y="3914196"/>
            <a:ext cx="7240115" cy="1200329"/>
          </a:xfrm>
          <a:prstGeom prst="rect">
            <a:avLst/>
          </a:prstGeom>
          <a:noFill/>
        </p:spPr>
        <p:txBody>
          <a:bodyPr wrap="square" rtlCol="0">
            <a:spAutoFit/>
          </a:bodyPr>
          <a:lstStyle/>
          <a:p>
            <a:pPr algn="ctr"/>
            <a:r>
              <a:rPr lang="zh-CN" altLang="en-US" sz="7200" b="1" dirty="0">
                <a:solidFill>
                  <a:srgbClr val="C00000"/>
                </a:solidFill>
                <a:latin typeface="微软雅黑" panose="020B0503020204020204" pitchFamily="34" charset="-122"/>
                <a:ea typeface="微软雅黑" panose="020B0503020204020204" pitchFamily="34" charset="-122"/>
                <a:cs typeface="Aharoni" panose="02010803020104030203" pitchFamily="2" charset="-79"/>
              </a:rPr>
              <a:t>工作完成情况</a:t>
            </a:r>
          </a:p>
        </p:txBody>
      </p:sp>
      <p:sp>
        <p:nvSpPr>
          <p:cNvPr id="9" name="文本框 8"/>
          <p:cNvSpPr txBox="1"/>
          <p:nvPr/>
        </p:nvSpPr>
        <p:spPr>
          <a:xfrm>
            <a:off x="3838808" y="5053565"/>
            <a:ext cx="4514385" cy="461665"/>
          </a:xfrm>
          <a:prstGeom prst="rect">
            <a:avLst/>
          </a:prstGeom>
          <a:noFill/>
        </p:spPr>
        <p:txBody>
          <a:bodyPr wrap="square" rtlCol="0">
            <a:spAutoFit/>
          </a:bodyPr>
          <a:lstStyle>
            <a:defPPr>
              <a:defRPr lang="zh-CN"/>
            </a:defPPr>
            <a:lvl1pPr>
              <a:defRPr sz="12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COMPLETION STATUS</a:t>
            </a:r>
          </a:p>
        </p:txBody>
      </p:sp>
      <p:sp>
        <p:nvSpPr>
          <p:cNvPr id="13" name="椭圆 12">
            <a:extLst>
              <a:ext uri="{FF2B5EF4-FFF2-40B4-BE49-F238E27FC236}">
                <a16:creationId xmlns:a16="http://schemas.microsoft.com/office/drawing/2014/main" id="{E37F8D60-EB8B-43C9-A59C-A5C34EE4A9FD}"/>
              </a:ext>
            </a:extLst>
          </p:cNvPr>
          <p:cNvSpPr/>
          <p:nvPr/>
        </p:nvSpPr>
        <p:spPr>
          <a:xfrm>
            <a:off x="5019675" y="1342770"/>
            <a:ext cx="2162175" cy="2162175"/>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F313026-5AA2-4F02-97D3-2AFCBB23B336}"/>
              </a:ext>
            </a:extLst>
          </p:cNvPr>
          <p:cNvSpPr txBox="1"/>
          <p:nvPr/>
        </p:nvSpPr>
        <p:spPr>
          <a:xfrm>
            <a:off x="4942611" y="1453018"/>
            <a:ext cx="2306777" cy="1938992"/>
          </a:xfrm>
          <a:prstGeom prst="rect">
            <a:avLst/>
          </a:prstGeom>
          <a:effectLst/>
        </p:spPr>
        <p:txBody>
          <a:bodyPr wrap="square">
            <a:spAutoFit/>
          </a:bodyPr>
          <a:lstStyle>
            <a:defPPr>
              <a:defRPr lang="zh-CN"/>
            </a:defPPr>
            <a:lvl1pPr algn="ctr">
              <a:defRPr sz="9600" b="1" spc="300">
                <a:solidFill>
                  <a:schemeClr val="accent2"/>
                </a:solidFill>
                <a:effectLst>
                  <a:innerShdw blurRad="76200" dist="76200" dir="13500000">
                    <a:prstClr val="black">
                      <a:alpha val="50000"/>
                    </a:prstClr>
                  </a:innerShdw>
                </a:effectLst>
                <a:ea typeface="微软雅黑" panose="020B0503020204020204" pitchFamily="34" charset="-122"/>
              </a:defRPr>
            </a:lvl1pPr>
          </a:lstStyle>
          <a:p>
            <a:r>
              <a:rPr lang="en-US" altLang="zh-CN" sz="12000" dirty="0">
                <a:solidFill>
                  <a:schemeClr val="bg1"/>
                </a:solidFill>
                <a:effectLst>
                  <a:outerShdw blurRad="38100" dist="38100" dir="2700000" algn="tl">
                    <a:srgbClr val="000000">
                      <a:alpha val="43137"/>
                    </a:srgbClr>
                  </a:outerShdw>
                </a:effectLst>
                <a:latin typeface="AgencyFB" panose="02000806040000020003" pitchFamily="2" charset="0"/>
              </a:rPr>
              <a:t>02</a:t>
            </a:r>
            <a:endParaRPr lang="zh-CN" altLang="en-US" sz="12000" dirty="0">
              <a:solidFill>
                <a:schemeClr val="bg1"/>
              </a:solidFill>
              <a:effectLst>
                <a:outerShdw blurRad="38100" dist="38100" dir="2700000" algn="tl">
                  <a:srgbClr val="000000">
                    <a:alpha val="43137"/>
                  </a:srgbClr>
                </a:outerShdw>
              </a:effectLst>
              <a:latin typeface="AgencyFB" panose="02000806040000020003" pitchFamily="2" charset="0"/>
            </a:endParaRPr>
          </a:p>
        </p:txBody>
      </p:sp>
    </p:spTree>
    <p:extLst>
      <p:ext uri="{BB962C8B-B14F-4D97-AF65-F5344CB8AC3E}">
        <p14:creationId xmlns:p14="http://schemas.microsoft.com/office/powerpoint/2010/main" val="1833964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63" presetClass="path" presetSubtype="0" accel="50000" decel="50000" fill="hold" grpId="1" nodeType="withEffect">
                                  <p:stCondLst>
                                    <p:cond delay="0"/>
                                  </p:stCondLst>
                                  <p:childTnLst>
                                    <p:animMotion origin="layout" path="M 0 0 L 0.25 0 E" pathEditMode="relative" ptsTypes="">
                                      <p:cBhvr>
                                        <p:cTn id="21" dur="1000" spd="-100000" fill="hold"/>
                                        <p:tgtEl>
                                          <p:spTgt spid="8"/>
                                        </p:tgtEl>
                                        <p:attrNameLst>
                                          <p:attrName>ppt_x</p:attrName>
                                          <p:attrName>ppt_y</p:attrName>
                                        </p:attrNameLst>
                                      </p:cBhvr>
                                    </p:animMotion>
                                  </p:childTnLst>
                                </p:cTn>
                              </p:par>
                            </p:childTnLst>
                          </p:cTn>
                        </p:par>
                        <p:par>
                          <p:cTn id="22" fill="hold">
                            <p:stCondLst>
                              <p:cond delay="2250"/>
                            </p:stCondLst>
                            <p:childTnLst>
                              <p:par>
                                <p:cTn id="23" presetID="53" presetClass="entr" presetSubtype="16"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35" presetClass="path" presetSubtype="0" accel="50000" decel="50000" fill="hold" grpId="1" nodeType="withEffect">
                                  <p:stCondLst>
                                    <p:cond delay="0"/>
                                  </p:stCondLst>
                                  <p:childTnLst>
                                    <p:animMotion origin="layout" path="M 0 -3.7037E-7 L -0.25 -3.7037E-7 " pathEditMode="relative" rAng="0" ptsTypes="AA">
                                      <p:cBhvr>
                                        <p:cTn id="29" dur="1000" spd="-100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t="-4000" b="-4000"/>
          </a:stretch>
        </a:blipFill>
        <a:effectLst/>
      </p:bgPr>
    </p:bg>
    <p:spTree>
      <p:nvGrpSpPr>
        <p:cNvPr id="1" name=""/>
        <p:cNvGrpSpPr/>
        <p:nvPr/>
      </p:nvGrpSpPr>
      <p:grpSpPr>
        <a:xfrm>
          <a:off x="0" y="0"/>
          <a:ext cx="0" cy="0"/>
          <a:chOff x="0" y="0"/>
          <a:chExt cx="0" cy="0"/>
        </a:xfrm>
      </p:grpSpPr>
      <p:sp>
        <p:nvSpPr>
          <p:cNvPr id="40" name="文本框 39"/>
          <p:cNvSpPr txBox="1"/>
          <p:nvPr/>
        </p:nvSpPr>
        <p:spPr>
          <a:xfrm>
            <a:off x="7730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年度工作计划任务</a:t>
            </a:r>
          </a:p>
        </p:txBody>
      </p:sp>
      <p:cxnSp>
        <p:nvCxnSpPr>
          <p:cNvPr id="41" name="直接连接符 40"/>
          <p:cNvCxnSpPr/>
          <p:nvPr/>
        </p:nvCxnSpPr>
        <p:spPr>
          <a:xfrm>
            <a:off x="7730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nvGrpSpPr>
          <p:cNvPr id="72" name="组合 71">
            <a:extLst>
              <a:ext uri="{FF2B5EF4-FFF2-40B4-BE49-F238E27FC236}">
                <a16:creationId xmlns:a16="http://schemas.microsoft.com/office/drawing/2014/main" id="{32D36D2E-8FC0-408B-8238-FFDB920D2D8D}"/>
              </a:ext>
            </a:extLst>
          </p:cNvPr>
          <p:cNvGrpSpPr/>
          <p:nvPr/>
        </p:nvGrpSpPr>
        <p:grpSpPr>
          <a:xfrm>
            <a:off x="8544258" y="2958195"/>
            <a:ext cx="2126551" cy="1821412"/>
            <a:chOff x="6835138" y="2105500"/>
            <a:chExt cx="1594913" cy="1366059"/>
          </a:xfrm>
        </p:grpSpPr>
        <p:sp>
          <p:nvSpPr>
            <p:cNvPr id="73" name="Freeform: Shape 1">
              <a:extLst>
                <a:ext uri="{FF2B5EF4-FFF2-40B4-BE49-F238E27FC236}">
                  <a16:creationId xmlns:a16="http://schemas.microsoft.com/office/drawing/2014/main" id="{86AB48C8-C60C-40FD-AF03-F2887A6FF893}"/>
                </a:ext>
              </a:extLst>
            </p:cNvPr>
            <p:cNvSpPr>
              <a:spLocks/>
            </p:cNvSpPr>
            <p:nvPr/>
          </p:nvSpPr>
          <p:spPr bwMode="auto">
            <a:xfrm>
              <a:off x="6835138" y="2105500"/>
              <a:ext cx="1594913" cy="1366059"/>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rgbClr val="C00000"/>
            </a:solidFill>
            <a:ln>
              <a:noFill/>
            </a:ln>
            <a:effectLst/>
            <a:extLst/>
          </p:spPr>
          <p:txBody>
            <a:bodyPr anchor="ctr"/>
            <a:lstStyle/>
            <a:p>
              <a:pPr algn="ctr"/>
              <a:endParaRPr sz="1351">
                <a:solidFill>
                  <a:srgbClr val="C00000"/>
                </a:solidFill>
              </a:endParaRPr>
            </a:p>
          </p:txBody>
        </p:sp>
        <p:sp>
          <p:nvSpPr>
            <p:cNvPr id="74" name="Oval 18">
              <a:extLst>
                <a:ext uri="{FF2B5EF4-FFF2-40B4-BE49-F238E27FC236}">
                  <a16:creationId xmlns:a16="http://schemas.microsoft.com/office/drawing/2014/main" id="{5F1B9612-6A43-443B-BE80-9EB67FADE297}"/>
                </a:ext>
              </a:extLst>
            </p:cNvPr>
            <p:cNvSpPr/>
            <p:nvPr/>
          </p:nvSpPr>
          <p:spPr>
            <a:xfrm>
              <a:off x="7560111" y="2599656"/>
              <a:ext cx="375119" cy="37511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sz="2667" dirty="0">
                  <a:solidFill>
                    <a:srgbClr val="C00000"/>
                  </a:solidFill>
                  <a:latin typeface="Impact" panose="020B0806030902050204" pitchFamily="34" charset="0"/>
                </a:rPr>
                <a:t>6</a:t>
              </a:r>
            </a:p>
          </p:txBody>
        </p:sp>
      </p:grpSp>
      <p:sp>
        <p:nvSpPr>
          <p:cNvPr id="75" name="Freeform: Shape 2">
            <a:extLst>
              <a:ext uri="{FF2B5EF4-FFF2-40B4-BE49-F238E27FC236}">
                <a16:creationId xmlns:a16="http://schemas.microsoft.com/office/drawing/2014/main" id="{ECB1F19C-E7F3-4D91-88BE-E621A84C9352}"/>
              </a:ext>
            </a:extLst>
          </p:cNvPr>
          <p:cNvSpPr>
            <a:spLocks/>
          </p:cNvSpPr>
          <p:nvPr/>
        </p:nvSpPr>
        <p:spPr bwMode="auto">
          <a:xfrm>
            <a:off x="8544258" y="3377614"/>
            <a:ext cx="756369" cy="988464"/>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chemeClr val="bg1">
              <a:lumMod val="95000"/>
              <a:alpha val="50000"/>
            </a:schemeClr>
          </a:solidFill>
          <a:ln>
            <a:noFill/>
          </a:ln>
          <a:extLst/>
        </p:spPr>
        <p:txBody>
          <a:bodyPr anchor="ctr"/>
          <a:lstStyle/>
          <a:p>
            <a:pPr algn="ctr"/>
            <a:endParaRPr sz="1351">
              <a:solidFill>
                <a:prstClr val="black"/>
              </a:solidFill>
            </a:endParaRPr>
          </a:p>
        </p:txBody>
      </p:sp>
      <p:grpSp>
        <p:nvGrpSpPr>
          <p:cNvPr id="76" name="组合 75">
            <a:extLst>
              <a:ext uri="{FF2B5EF4-FFF2-40B4-BE49-F238E27FC236}">
                <a16:creationId xmlns:a16="http://schemas.microsoft.com/office/drawing/2014/main" id="{C8274270-5DDA-459D-86AD-377532F39FAE}"/>
              </a:ext>
            </a:extLst>
          </p:cNvPr>
          <p:cNvGrpSpPr/>
          <p:nvPr/>
        </p:nvGrpSpPr>
        <p:grpSpPr>
          <a:xfrm>
            <a:off x="7057025" y="2958195"/>
            <a:ext cx="2126551" cy="1821412"/>
            <a:chOff x="5719713" y="2105500"/>
            <a:chExt cx="1594913" cy="1366059"/>
          </a:xfrm>
        </p:grpSpPr>
        <p:sp>
          <p:nvSpPr>
            <p:cNvPr id="77" name="Freeform: Shape 1">
              <a:extLst>
                <a:ext uri="{FF2B5EF4-FFF2-40B4-BE49-F238E27FC236}">
                  <a16:creationId xmlns:a16="http://schemas.microsoft.com/office/drawing/2014/main" id="{20FB572D-63CA-4EDA-86CD-40353506B1C2}"/>
                </a:ext>
              </a:extLst>
            </p:cNvPr>
            <p:cNvSpPr>
              <a:spLocks/>
            </p:cNvSpPr>
            <p:nvPr/>
          </p:nvSpPr>
          <p:spPr bwMode="auto">
            <a:xfrm>
              <a:off x="5719713" y="2105500"/>
              <a:ext cx="1594913" cy="1366059"/>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rgbClr val="C00000"/>
            </a:solidFill>
            <a:ln>
              <a:noFill/>
            </a:ln>
            <a:effectLst/>
            <a:extLst/>
          </p:spPr>
          <p:txBody>
            <a:bodyPr anchor="ctr"/>
            <a:lstStyle/>
            <a:p>
              <a:pPr algn="ctr"/>
              <a:endParaRPr sz="1351">
                <a:solidFill>
                  <a:srgbClr val="C00000"/>
                </a:solidFill>
              </a:endParaRPr>
            </a:p>
          </p:txBody>
        </p:sp>
        <p:sp>
          <p:nvSpPr>
            <p:cNvPr id="78" name="Oval 18">
              <a:extLst>
                <a:ext uri="{FF2B5EF4-FFF2-40B4-BE49-F238E27FC236}">
                  <a16:creationId xmlns:a16="http://schemas.microsoft.com/office/drawing/2014/main" id="{C6AD1B00-4665-480F-A2F2-F120C5503A90}"/>
                </a:ext>
              </a:extLst>
            </p:cNvPr>
            <p:cNvSpPr/>
            <p:nvPr/>
          </p:nvSpPr>
          <p:spPr>
            <a:xfrm>
              <a:off x="6444686" y="2599656"/>
              <a:ext cx="375119" cy="37511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sz="2667" dirty="0">
                  <a:solidFill>
                    <a:srgbClr val="C00000"/>
                  </a:solidFill>
                  <a:latin typeface="Impact" panose="020B0806030902050204" pitchFamily="34" charset="0"/>
                </a:rPr>
                <a:t>5</a:t>
              </a:r>
            </a:p>
          </p:txBody>
        </p:sp>
      </p:grpSp>
      <p:cxnSp>
        <p:nvCxnSpPr>
          <p:cNvPr id="79" name="_5">
            <a:extLst>
              <a:ext uri="{FF2B5EF4-FFF2-40B4-BE49-F238E27FC236}">
                <a16:creationId xmlns:a16="http://schemas.microsoft.com/office/drawing/2014/main" id="{F51ADE4D-4FB9-4022-9737-8102F91852B2}"/>
              </a:ext>
            </a:extLst>
          </p:cNvPr>
          <p:cNvCxnSpPr/>
          <p:nvPr>
            <p:custDataLst>
              <p:tags r:id="rId1"/>
            </p:custDataLst>
          </p:nvPr>
        </p:nvCxnSpPr>
        <p:spPr>
          <a:xfrm flipV="1">
            <a:off x="3882091" y="2381667"/>
            <a:ext cx="0" cy="429149"/>
          </a:xfrm>
          <a:prstGeom prst="straightConnector1">
            <a:avLst/>
          </a:prstGeom>
          <a:noFill/>
          <a:ln w="6350" cap="flat" cmpd="sng" algn="ctr">
            <a:solidFill>
              <a:srgbClr val="C00000"/>
            </a:solidFill>
            <a:prstDash val="solid"/>
            <a:miter lim="800000"/>
            <a:tailEnd type="triangle"/>
          </a:ln>
          <a:effectLst/>
        </p:spPr>
      </p:cxnSp>
      <p:cxnSp>
        <p:nvCxnSpPr>
          <p:cNvPr id="80" name="_9">
            <a:extLst>
              <a:ext uri="{FF2B5EF4-FFF2-40B4-BE49-F238E27FC236}">
                <a16:creationId xmlns:a16="http://schemas.microsoft.com/office/drawing/2014/main" id="{E120C9E5-36B7-486F-A769-411A467719AA}"/>
              </a:ext>
            </a:extLst>
          </p:cNvPr>
          <p:cNvCxnSpPr/>
          <p:nvPr>
            <p:custDataLst>
              <p:tags r:id="rId2"/>
            </p:custDataLst>
          </p:nvPr>
        </p:nvCxnSpPr>
        <p:spPr>
          <a:xfrm>
            <a:off x="2307291" y="4779607"/>
            <a:ext cx="0" cy="428613"/>
          </a:xfrm>
          <a:prstGeom prst="straightConnector1">
            <a:avLst/>
          </a:prstGeom>
          <a:noFill/>
          <a:ln w="6350" cap="flat" cmpd="sng" algn="ctr">
            <a:solidFill>
              <a:srgbClr val="26275C"/>
            </a:solidFill>
            <a:prstDash val="solid"/>
            <a:miter lim="800000"/>
            <a:tailEnd type="triangle"/>
          </a:ln>
          <a:effectLst/>
        </p:spPr>
      </p:cxnSp>
      <p:cxnSp>
        <p:nvCxnSpPr>
          <p:cNvPr id="81" name="_5">
            <a:extLst>
              <a:ext uri="{FF2B5EF4-FFF2-40B4-BE49-F238E27FC236}">
                <a16:creationId xmlns:a16="http://schemas.microsoft.com/office/drawing/2014/main" id="{FD18DF89-E1C5-4DB0-81D0-61DB9D494A74}"/>
              </a:ext>
            </a:extLst>
          </p:cNvPr>
          <p:cNvCxnSpPr/>
          <p:nvPr>
            <p:custDataLst>
              <p:tags r:id="rId3"/>
            </p:custDataLst>
          </p:nvPr>
        </p:nvCxnSpPr>
        <p:spPr>
          <a:xfrm flipV="1">
            <a:off x="6841191" y="2381667"/>
            <a:ext cx="0" cy="429149"/>
          </a:xfrm>
          <a:prstGeom prst="straightConnector1">
            <a:avLst/>
          </a:prstGeom>
          <a:noFill/>
          <a:ln w="6350" cap="flat" cmpd="sng" algn="ctr">
            <a:solidFill>
              <a:srgbClr val="C00000"/>
            </a:solidFill>
            <a:prstDash val="solid"/>
            <a:miter lim="800000"/>
            <a:tailEnd type="triangle"/>
          </a:ln>
          <a:effectLst/>
        </p:spPr>
      </p:cxnSp>
      <p:cxnSp>
        <p:nvCxnSpPr>
          <p:cNvPr id="82" name="_9">
            <a:extLst>
              <a:ext uri="{FF2B5EF4-FFF2-40B4-BE49-F238E27FC236}">
                <a16:creationId xmlns:a16="http://schemas.microsoft.com/office/drawing/2014/main" id="{6EE0DE5A-B762-4A4F-A7A9-8A5E6049508F}"/>
              </a:ext>
            </a:extLst>
          </p:cNvPr>
          <p:cNvCxnSpPr/>
          <p:nvPr>
            <p:custDataLst>
              <p:tags r:id="rId4"/>
            </p:custDataLst>
          </p:nvPr>
        </p:nvCxnSpPr>
        <p:spPr>
          <a:xfrm>
            <a:off x="5266391" y="4779607"/>
            <a:ext cx="0" cy="428613"/>
          </a:xfrm>
          <a:prstGeom prst="straightConnector1">
            <a:avLst/>
          </a:prstGeom>
          <a:noFill/>
          <a:ln w="6350" cap="flat" cmpd="sng" algn="ctr">
            <a:solidFill>
              <a:srgbClr val="26275C"/>
            </a:solidFill>
            <a:prstDash val="solid"/>
            <a:miter lim="800000"/>
            <a:tailEnd type="triangle"/>
          </a:ln>
          <a:effectLst/>
        </p:spPr>
      </p:cxnSp>
      <p:cxnSp>
        <p:nvCxnSpPr>
          <p:cNvPr id="83" name="_5">
            <a:extLst>
              <a:ext uri="{FF2B5EF4-FFF2-40B4-BE49-F238E27FC236}">
                <a16:creationId xmlns:a16="http://schemas.microsoft.com/office/drawing/2014/main" id="{14658451-4C4F-40B6-ABBF-7C44EE787B8C}"/>
              </a:ext>
            </a:extLst>
          </p:cNvPr>
          <p:cNvCxnSpPr/>
          <p:nvPr>
            <p:custDataLst>
              <p:tags r:id="rId5"/>
            </p:custDataLst>
          </p:nvPr>
        </p:nvCxnSpPr>
        <p:spPr>
          <a:xfrm flipV="1">
            <a:off x="9762191" y="2381667"/>
            <a:ext cx="0" cy="429149"/>
          </a:xfrm>
          <a:prstGeom prst="straightConnector1">
            <a:avLst/>
          </a:prstGeom>
          <a:noFill/>
          <a:ln w="6350" cap="flat" cmpd="sng" algn="ctr">
            <a:solidFill>
              <a:srgbClr val="C00000"/>
            </a:solidFill>
            <a:prstDash val="solid"/>
            <a:miter lim="800000"/>
            <a:tailEnd type="triangle"/>
          </a:ln>
          <a:effectLst/>
        </p:spPr>
      </p:cxnSp>
      <p:cxnSp>
        <p:nvCxnSpPr>
          <p:cNvPr id="84" name="_9">
            <a:extLst>
              <a:ext uri="{FF2B5EF4-FFF2-40B4-BE49-F238E27FC236}">
                <a16:creationId xmlns:a16="http://schemas.microsoft.com/office/drawing/2014/main" id="{79583A53-CEDE-46CF-A790-7D8CB09310EA}"/>
              </a:ext>
            </a:extLst>
          </p:cNvPr>
          <p:cNvCxnSpPr/>
          <p:nvPr>
            <p:custDataLst>
              <p:tags r:id="rId6"/>
            </p:custDataLst>
          </p:nvPr>
        </p:nvCxnSpPr>
        <p:spPr>
          <a:xfrm>
            <a:off x="8187391" y="4779607"/>
            <a:ext cx="0" cy="428613"/>
          </a:xfrm>
          <a:prstGeom prst="straightConnector1">
            <a:avLst/>
          </a:prstGeom>
          <a:noFill/>
          <a:ln w="6350" cap="flat" cmpd="sng" algn="ctr">
            <a:solidFill>
              <a:srgbClr val="26275C"/>
            </a:solidFill>
            <a:prstDash val="solid"/>
            <a:miter lim="800000"/>
            <a:tailEnd type="triangle"/>
          </a:ln>
          <a:effectLst/>
        </p:spPr>
      </p:cxnSp>
      <p:sp>
        <p:nvSpPr>
          <p:cNvPr id="85" name="矩形 84">
            <a:extLst>
              <a:ext uri="{FF2B5EF4-FFF2-40B4-BE49-F238E27FC236}">
                <a16:creationId xmlns:a16="http://schemas.microsoft.com/office/drawing/2014/main" id="{0E057CC2-79B2-4409-98D6-38AB571A7D3A}"/>
              </a:ext>
            </a:extLst>
          </p:cNvPr>
          <p:cNvSpPr/>
          <p:nvPr/>
        </p:nvSpPr>
        <p:spPr>
          <a:xfrm>
            <a:off x="770469" y="5094584"/>
            <a:ext cx="3076860" cy="1169549"/>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867" b="1" dirty="0">
                <a:solidFill>
                  <a:srgbClr val="E7E6E6">
                    <a:lumMod val="25000"/>
                  </a:srgbClr>
                </a:solidFill>
                <a:latin typeface="Arial"/>
                <a:ea typeface="微软雅黑"/>
              </a:rPr>
              <a:t>添加标题内容</a:t>
            </a:r>
          </a:p>
          <a:p>
            <a:pPr algn="ct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86" name="矩形 85">
            <a:extLst>
              <a:ext uri="{FF2B5EF4-FFF2-40B4-BE49-F238E27FC236}">
                <a16:creationId xmlns:a16="http://schemas.microsoft.com/office/drawing/2014/main" id="{CEDD80A3-60FF-48E7-8BC4-5DEDE5384A54}"/>
              </a:ext>
            </a:extLst>
          </p:cNvPr>
          <p:cNvSpPr/>
          <p:nvPr/>
        </p:nvSpPr>
        <p:spPr>
          <a:xfrm>
            <a:off x="2363507" y="1242705"/>
            <a:ext cx="3037168" cy="1169549"/>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867" b="1" dirty="0">
                <a:solidFill>
                  <a:srgbClr val="E7E6E6">
                    <a:lumMod val="25000"/>
                  </a:srgbClr>
                </a:solidFill>
                <a:latin typeface="Arial"/>
                <a:ea typeface="微软雅黑"/>
              </a:rPr>
              <a:t>添加标题内容</a:t>
            </a:r>
          </a:p>
          <a:p>
            <a:pPr algn="ct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87" name="矩形 86">
            <a:extLst>
              <a:ext uri="{FF2B5EF4-FFF2-40B4-BE49-F238E27FC236}">
                <a16:creationId xmlns:a16="http://schemas.microsoft.com/office/drawing/2014/main" id="{1B79226D-9359-479B-8185-0CA96FDCE6F0}"/>
              </a:ext>
            </a:extLst>
          </p:cNvPr>
          <p:cNvSpPr/>
          <p:nvPr/>
        </p:nvSpPr>
        <p:spPr>
          <a:xfrm>
            <a:off x="3753361" y="5094583"/>
            <a:ext cx="3076860" cy="1169549"/>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867" b="1" dirty="0">
                <a:solidFill>
                  <a:srgbClr val="E7E6E6">
                    <a:lumMod val="25000"/>
                  </a:srgbClr>
                </a:solidFill>
                <a:latin typeface="Arial"/>
                <a:ea typeface="微软雅黑"/>
              </a:rPr>
              <a:t>添加标题内容</a:t>
            </a:r>
          </a:p>
          <a:p>
            <a:pPr algn="ct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88" name="矩形 87">
            <a:extLst>
              <a:ext uri="{FF2B5EF4-FFF2-40B4-BE49-F238E27FC236}">
                <a16:creationId xmlns:a16="http://schemas.microsoft.com/office/drawing/2014/main" id="{A742AD6E-F87A-46E8-86FE-118FC90A983B}"/>
              </a:ext>
            </a:extLst>
          </p:cNvPr>
          <p:cNvSpPr/>
          <p:nvPr/>
        </p:nvSpPr>
        <p:spPr>
          <a:xfrm>
            <a:off x="5322607" y="1285863"/>
            <a:ext cx="3037168" cy="1169549"/>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867" b="1" dirty="0">
                <a:solidFill>
                  <a:srgbClr val="E7E6E6">
                    <a:lumMod val="25000"/>
                  </a:srgbClr>
                </a:solidFill>
                <a:latin typeface="Arial"/>
                <a:ea typeface="微软雅黑"/>
              </a:rPr>
              <a:t>添加标题内容</a:t>
            </a:r>
          </a:p>
          <a:p>
            <a:pPr algn="ct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89" name="矩形 88">
            <a:extLst>
              <a:ext uri="{FF2B5EF4-FFF2-40B4-BE49-F238E27FC236}">
                <a16:creationId xmlns:a16="http://schemas.microsoft.com/office/drawing/2014/main" id="{AB928696-A5BC-4B9E-B451-9E48C76BD1AA}"/>
              </a:ext>
            </a:extLst>
          </p:cNvPr>
          <p:cNvSpPr/>
          <p:nvPr/>
        </p:nvSpPr>
        <p:spPr>
          <a:xfrm>
            <a:off x="6685327" y="5094581"/>
            <a:ext cx="3076860" cy="1169549"/>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867" b="1" dirty="0">
                <a:solidFill>
                  <a:srgbClr val="E7E6E6">
                    <a:lumMod val="25000"/>
                  </a:srgbClr>
                </a:solidFill>
                <a:latin typeface="Arial"/>
                <a:ea typeface="微软雅黑"/>
              </a:rPr>
              <a:t>添加标题内容</a:t>
            </a:r>
          </a:p>
          <a:p>
            <a:pPr algn="ct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90" name="矩形 89">
            <a:extLst>
              <a:ext uri="{FF2B5EF4-FFF2-40B4-BE49-F238E27FC236}">
                <a16:creationId xmlns:a16="http://schemas.microsoft.com/office/drawing/2014/main" id="{A2A27F82-6DC3-4708-A8D4-A42059B94D4B}"/>
              </a:ext>
            </a:extLst>
          </p:cNvPr>
          <p:cNvSpPr/>
          <p:nvPr/>
        </p:nvSpPr>
        <p:spPr>
          <a:xfrm>
            <a:off x="8282913" y="1285861"/>
            <a:ext cx="3037168" cy="1169549"/>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867" b="1" dirty="0">
                <a:solidFill>
                  <a:srgbClr val="E7E6E6">
                    <a:lumMod val="25000"/>
                  </a:srgbClr>
                </a:solidFill>
                <a:latin typeface="Arial"/>
                <a:ea typeface="微软雅黑"/>
              </a:rPr>
              <a:t>添加标题内容</a:t>
            </a:r>
          </a:p>
          <a:p>
            <a:pPr algn="ct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91" name="Freeform: Shape 2">
            <a:extLst>
              <a:ext uri="{FF2B5EF4-FFF2-40B4-BE49-F238E27FC236}">
                <a16:creationId xmlns:a16="http://schemas.microsoft.com/office/drawing/2014/main" id="{61D22A24-CB5F-4381-9D0A-AE3D4F48E039}"/>
              </a:ext>
            </a:extLst>
          </p:cNvPr>
          <p:cNvSpPr>
            <a:spLocks/>
          </p:cNvSpPr>
          <p:nvPr/>
        </p:nvSpPr>
        <p:spPr bwMode="auto">
          <a:xfrm>
            <a:off x="7057025" y="3377614"/>
            <a:ext cx="756369" cy="988464"/>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chemeClr val="bg1">
              <a:lumMod val="95000"/>
              <a:alpha val="50000"/>
            </a:schemeClr>
          </a:solidFill>
          <a:ln>
            <a:noFill/>
          </a:ln>
          <a:extLst/>
        </p:spPr>
        <p:txBody>
          <a:bodyPr anchor="ctr"/>
          <a:lstStyle/>
          <a:p>
            <a:pPr algn="ctr"/>
            <a:endParaRPr sz="1351">
              <a:solidFill>
                <a:prstClr val="black"/>
              </a:solidFill>
            </a:endParaRPr>
          </a:p>
        </p:txBody>
      </p:sp>
      <p:grpSp>
        <p:nvGrpSpPr>
          <p:cNvPr id="92" name="组合 91">
            <a:extLst>
              <a:ext uri="{FF2B5EF4-FFF2-40B4-BE49-F238E27FC236}">
                <a16:creationId xmlns:a16="http://schemas.microsoft.com/office/drawing/2014/main" id="{ED83BA6A-7470-48E6-AAB1-0370E0842871}"/>
              </a:ext>
            </a:extLst>
          </p:cNvPr>
          <p:cNvGrpSpPr/>
          <p:nvPr/>
        </p:nvGrpSpPr>
        <p:grpSpPr>
          <a:xfrm>
            <a:off x="5584342" y="2958195"/>
            <a:ext cx="2126551" cy="1821412"/>
            <a:chOff x="4615201" y="2105500"/>
            <a:chExt cx="1594913" cy="1366059"/>
          </a:xfrm>
        </p:grpSpPr>
        <p:sp>
          <p:nvSpPr>
            <p:cNvPr id="93" name="Freeform: Shape 3">
              <a:extLst>
                <a:ext uri="{FF2B5EF4-FFF2-40B4-BE49-F238E27FC236}">
                  <a16:creationId xmlns:a16="http://schemas.microsoft.com/office/drawing/2014/main" id="{2A5E6627-453F-4BE7-9892-8B8FFDBE0DAF}"/>
                </a:ext>
              </a:extLst>
            </p:cNvPr>
            <p:cNvSpPr>
              <a:spLocks/>
            </p:cNvSpPr>
            <p:nvPr/>
          </p:nvSpPr>
          <p:spPr bwMode="auto">
            <a:xfrm>
              <a:off x="4615201" y="2105500"/>
              <a:ext cx="1594913" cy="1366059"/>
            </a:xfrm>
            <a:custGeom>
              <a:avLst/>
              <a:gdLst>
                <a:gd name="T0" fmla="*/ 317 w 332"/>
                <a:gd name="T1" fmla="*/ 168 h 282"/>
                <a:gd name="T2" fmla="*/ 317 w 332"/>
                <a:gd name="T3" fmla="*/ 114 h 282"/>
                <a:gd name="T4" fmla="*/ 219 w 332"/>
                <a:gd name="T5" fmla="*/ 15 h 282"/>
                <a:gd name="T6" fmla="*/ 191 w 332"/>
                <a:gd name="T7" fmla="*/ 26 h 282"/>
                <a:gd name="T8" fmla="*/ 191 w 332"/>
                <a:gd name="T9" fmla="*/ 26 h 282"/>
                <a:gd name="T10" fmla="*/ 153 w 332"/>
                <a:gd name="T11" fmla="*/ 65 h 282"/>
                <a:gd name="T12" fmla="*/ 39 w 332"/>
                <a:gd name="T13" fmla="*/ 65 h 282"/>
                <a:gd name="T14" fmla="*/ 0 w 332"/>
                <a:gd name="T15" fmla="*/ 103 h 282"/>
                <a:gd name="T16" fmla="*/ 0 w 332"/>
                <a:gd name="T17" fmla="*/ 179 h 282"/>
                <a:gd name="T18" fmla="*/ 39 w 332"/>
                <a:gd name="T19" fmla="*/ 218 h 282"/>
                <a:gd name="T20" fmla="*/ 153 w 332"/>
                <a:gd name="T21" fmla="*/ 218 h 282"/>
                <a:gd name="T22" fmla="*/ 191 w 332"/>
                <a:gd name="T23" fmla="*/ 256 h 282"/>
                <a:gd name="T24" fmla="*/ 191 w 332"/>
                <a:gd name="T25" fmla="*/ 256 h 282"/>
                <a:gd name="T26" fmla="*/ 219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9" y="15"/>
                    <a:pt x="219" y="15"/>
                    <a:pt x="219" y="15"/>
                  </a:cubicBezTo>
                  <a:cubicBezTo>
                    <a:pt x="204" y="0"/>
                    <a:pt x="191" y="5"/>
                    <a:pt x="191" y="26"/>
                  </a:cubicBezTo>
                  <a:cubicBezTo>
                    <a:pt x="191" y="26"/>
                    <a:pt x="191" y="26"/>
                    <a:pt x="191" y="26"/>
                  </a:cubicBezTo>
                  <a:cubicBezTo>
                    <a:pt x="191" y="47"/>
                    <a:pt x="174" y="65"/>
                    <a:pt x="153" y="65"/>
                  </a:cubicBezTo>
                  <a:cubicBezTo>
                    <a:pt x="39" y="65"/>
                    <a:pt x="39" y="65"/>
                    <a:pt x="39" y="65"/>
                  </a:cubicBezTo>
                  <a:cubicBezTo>
                    <a:pt x="18" y="65"/>
                    <a:pt x="0" y="82"/>
                    <a:pt x="0" y="103"/>
                  </a:cubicBezTo>
                  <a:cubicBezTo>
                    <a:pt x="0" y="179"/>
                    <a:pt x="0" y="179"/>
                    <a:pt x="0" y="179"/>
                  </a:cubicBezTo>
                  <a:cubicBezTo>
                    <a:pt x="0" y="200"/>
                    <a:pt x="18" y="218"/>
                    <a:pt x="39" y="218"/>
                  </a:cubicBezTo>
                  <a:cubicBezTo>
                    <a:pt x="153" y="218"/>
                    <a:pt x="153" y="218"/>
                    <a:pt x="153" y="218"/>
                  </a:cubicBezTo>
                  <a:cubicBezTo>
                    <a:pt x="174" y="218"/>
                    <a:pt x="191" y="235"/>
                    <a:pt x="191" y="256"/>
                  </a:cubicBezTo>
                  <a:cubicBezTo>
                    <a:pt x="191" y="256"/>
                    <a:pt x="191" y="256"/>
                    <a:pt x="191" y="256"/>
                  </a:cubicBezTo>
                  <a:cubicBezTo>
                    <a:pt x="191" y="277"/>
                    <a:pt x="204" y="282"/>
                    <a:pt x="219" y="267"/>
                  </a:cubicBezTo>
                  <a:lnTo>
                    <a:pt x="317" y="168"/>
                  </a:lnTo>
                  <a:close/>
                </a:path>
              </a:pathLst>
            </a:custGeom>
            <a:solidFill>
              <a:srgbClr val="C00000"/>
            </a:solidFill>
            <a:ln>
              <a:noFill/>
            </a:ln>
            <a:effectLst/>
            <a:extLst/>
          </p:spPr>
          <p:txBody>
            <a:bodyPr anchor="ctr"/>
            <a:lstStyle/>
            <a:p>
              <a:pPr algn="ctr"/>
              <a:endParaRPr sz="1351">
                <a:solidFill>
                  <a:srgbClr val="C00000"/>
                </a:solidFill>
              </a:endParaRPr>
            </a:p>
          </p:txBody>
        </p:sp>
        <p:sp>
          <p:nvSpPr>
            <p:cNvPr id="94" name="Oval 16">
              <a:extLst>
                <a:ext uri="{FF2B5EF4-FFF2-40B4-BE49-F238E27FC236}">
                  <a16:creationId xmlns:a16="http://schemas.microsoft.com/office/drawing/2014/main" id="{AD835672-37EA-4104-8DF7-2B6DA79DE39B}"/>
                </a:ext>
              </a:extLst>
            </p:cNvPr>
            <p:cNvSpPr/>
            <p:nvPr/>
          </p:nvSpPr>
          <p:spPr>
            <a:xfrm>
              <a:off x="5344594" y="2599656"/>
              <a:ext cx="375119" cy="37511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sz="2667" dirty="0">
                  <a:solidFill>
                    <a:srgbClr val="C00000"/>
                  </a:solidFill>
                  <a:latin typeface="Impact" panose="020B0806030902050204" pitchFamily="34" charset="0"/>
                </a:rPr>
                <a:t>4</a:t>
              </a:r>
            </a:p>
          </p:txBody>
        </p:sp>
      </p:grpSp>
      <p:sp>
        <p:nvSpPr>
          <p:cNvPr id="95" name="Freeform: Shape 4">
            <a:extLst>
              <a:ext uri="{FF2B5EF4-FFF2-40B4-BE49-F238E27FC236}">
                <a16:creationId xmlns:a16="http://schemas.microsoft.com/office/drawing/2014/main" id="{44E870EB-BBA1-4090-BE3F-03546BFF1F23}"/>
              </a:ext>
            </a:extLst>
          </p:cNvPr>
          <p:cNvSpPr>
            <a:spLocks/>
          </p:cNvSpPr>
          <p:nvPr/>
        </p:nvSpPr>
        <p:spPr bwMode="auto">
          <a:xfrm>
            <a:off x="5584342" y="3377614"/>
            <a:ext cx="762260" cy="988464"/>
          </a:xfrm>
          <a:custGeom>
            <a:avLst/>
            <a:gdLst>
              <a:gd name="T0" fmla="*/ 0 w 119"/>
              <a:gd name="T1" fmla="*/ 38 h 153"/>
              <a:gd name="T2" fmla="*/ 0 w 119"/>
              <a:gd name="T3" fmla="*/ 114 h 153"/>
              <a:gd name="T4" fmla="*/ 39 w 119"/>
              <a:gd name="T5" fmla="*/ 153 h 153"/>
              <a:gd name="T6" fmla="*/ 54 w 119"/>
              <a:gd name="T7" fmla="*/ 153 h 153"/>
              <a:gd name="T8" fmla="*/ 104 w 119"/>
              <a:gd name="T9" fmla="*/ 103 h 153"/>
              <a:gd name="T10" fmla="*/ 104 w 119"/>
              <a:gd name="T11" fmla="*/ 49 h 153"/>
              <a:gd name="T12" fmla="*/ 54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4" y="153"/>
                  <a:pt x="54" y="153"/>
                  <a:pt x="54" y="153"/>
                </a:cubicBezTo>
                <a:cubicBezTo>
                  <a:pt x="104" y="103"/>
                  <a:pt x="104" y="103"/>
                  <a:pt x="104" y="103"/>
                </a:cubicBezTo>
                <a:cubicBezTo>
                  <a:pt x="119" y="88"/>
                  <a:pt x="119" y="64"/>
                  <a:pt x="104" y="49"/>
                </a:cubicBezTo>
                <a:cubicBezTo>
                  <a:pt x="54" y="0"/>
                  <a:pt x="54" y="0"/>
                  <a:pt x="54" y="0"/>
                </a:cubicBezTo>
                <a:cubicBezTo>
                  <a:pt x="39" y="0"/>
                  <a:pt x="39" y="0"/>
                  <a:pt x="39" y="0"/>
                </a:cubicBezTo>
                <a:cubicBezTo>
                  <a:pt x="18" y="0"/>
                  <a:pt x="0" y="17"/>
                  <a:pt x="0" y="38"/>
                </a:cubicBezTo>
                <a:close/>
              </a:path>
            </a:pathLst>
          </a:custGeom>
          <a:solidFill>
            <a:schemeClr val="bg1">
              <a:lumMod val="95000"/>
              <a:alpha val="50000"/>
            </a:schemeClr>
          </a:solidFill>
          <a:ln>
            <a:noFill/>
          </a:ln>
          <a:extLst/>
        </p:spPr>
        <p:txBody>
          <a:bodyPr anchor="ctr"/>
          <a:lstStyle/>
          <a:p>
            <a:pPr algn="ctr"/>
            <a:endParaRPr sz="1351">
              <a:solidFill>
                <a:prstClr val="black"/>
              </a:solidFill>
            </a:endParaRPr>
          </a:p>
        </p:txBody>
      </p:sp>
      <p:grpSp>
        <p:nvGrpSpPr>
          <p:cNvPr id="96" name="组合 95">
            <a:extLst>
              <a:ext uri="{FF2B5EF4-FFF2-40B4-BE49-F238E27FC236}">
                <a16:creationId xmlns:a16="http://schemas.microsoft.com/office/drawing/2014/main" id="{9F46CB7B-5355-4953-B99F-6F23CDFA5019}"/>
              </a:ext>
            </a:extLst>
          </p:cNvPr>
          <p:cNvGrpSpPr/>
          <p:nvPr/>
        </p:nvGrpSpPr>
        <p:grpSpPr>
          <a:xfrm>
            <a:off x="4117554" y="2958195"/>
            <a:ext cx="2126551" cy="1821412"/>
            <a:chOff x="3515110" y="2105500"/>
            <a:chExt cx="1594913" cy="1366059"/>
          </a:xfrm>
        </p:grpSpPr>
        <p:sp>
          <p:nvSpPr>
            <p:cNvPr id="97" name="Freeform: Shape 5">
              <a:extLst>
                <a:ext uri="{FF2B5EF4-FFF2-40B4-BE49-F238E27FC236}">
                  <a16:creationId xmlns:a16="http://schemas.microsoft.com/office/drawing/2014/main" id="{4D1C874F-DA07-4980-B813-E1E007C7E844}"/>
                </a:ext>
              </a:extLst>
            </p:cNvPr>
            <p:cNvSpPr>
              <a:spLocks/>
            </p:cNvSpPr>
            <p:nvPr/>
          </p:nvSpPr>
          <p:spPr bwMode="auto">
            <a:xfrm>
              <a:off x="3515110" y="2105500"/>
              <a:ext cx="1594913" cy="1366059"/>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rgbClr val="C00000"/>
            </a:solidFill>
            <a:ln>
              <a:noFill/>
            </a:ln>
            <a:effectLst/>
            <a:extLst/>
          </p:spPr>
          <p:txBody>
            <a:bodyPr anchor="ctr"/>
            <a:lstStyle/>
            <a:p>
              <a:pPr algn="ctr"/>
              <a:endParaRPr sz="1351" dirty="0">
                <a:solidFill>
                  <a:srgbClr val="C00000"/>
                </a:solidFill>
              </a:endParaRPr>
            </a:p>
          </p:txBody>
        </p:sp>
        <p:sp>
          <p:nvSpPr>
            <p:cNvPr id="98" name="Oval 14">
              <a:extLst>
                <a:ext uri="{FF2B5EF4-FFF2-40B4-BE49-F238E27FC236}">
                  <a16:creationId xmlns:a16="http://schemas.microsoft.com/office/drawing/2014/main" id="{130EA992-199A-4C2E-927A-7B6D4F63CBC2}"/>
                </a:ext>
              </a:extLst>
            </p:cNvPr>
            <p:cNvSpPr/>
            <p:nvPr/>
          </p:nvSpPr>
          <p:spPr>
            <a:xfrm>
              <a:off x="4237595" y="2599656"/>
              <a:ext cx="375119" cy="37511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sz="2667" dirty="0">
                  <a:solidFill>
                    <a:srgbClr val="C00000"/>
                  </a:solidFill>
                  <a:latin typeface="Impact" panose="020B0806030902050204" pitchFamily="34" charset="0"/>
                </a:rPr>
                <a:t>3</a:t>
              </a:r>
            </a:p>
          </p:txBody>
        </p:sp>
      </p:grpSp>
      <p:sp>
        <p:nvSpPr>
          <p:cNvPr id="99" name="Freeform: Shape 6">
            <a:extLst>
              <a:ext uri="{FF2B5EF4-FFF2-40B4-BE49-F238E27FC236}">
                <a16:creationId xmlns:a16="http://schemas.microsoft.com/office/drawing/2014/main" id="{A25D921F-932D-4BAB-A24C-A32601750E68}"/>
              </a:ext>
            </a:extLst>
          </p:cNvPr>
          <p:cNvSpPr>
            <a:spLocks/>
          </p:cNvSpPr>
          <p:nvPr/>
        </p:nvSpPr>
        <p:spPr bwMode="auto">
          <a:xfrm>
            <a:off x="4117554" y="3377614"/>
            <a:ext cx="755191" cy="988464"/>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chemeClr val="bg1">
              <a:lumMod val="95000"/>
              <a:alpha val="50000"/>
            </a:schemeClr>
          </a:solidFill>
          <a:ln>
            <a:noFill/>
          </a:ln>
          <a:extLst/>
        </p:spPr>
        <p:txBody>
          <a:bodyPr anchor="ctr"/>
          <a:lstStyle/>
          <a:p>
            <a:pPr algn="ctr"/>
            <a:endParaRPr sz="1351">
              <a:solidFill>
                <a:prstClr val="black"/>
              </a:solidFill>
            </a:endParaRPr>
          </a:p>
        </p:txBody>
      </p:sp>
      <p:grpSp>
        <p:nvGrpSpPr>
          <p:cNvPr id="100" name="组合 99">
            <a:extLst>
              <a:ext uri="{FF2B5EF4-FFF2-40B4-BE49-F238E27FC236}">
                <a16:creationId xmlns:a16="http://schemas.microsoft.com/office/drawing/2014/main" id="{6BD37668-44FC-4E5F-9BEF-CF6FAE35FCE8}"/>
              </a:ext>
            </a:extLst>
          </p:cNvPr>
          <p:cNvGrpSpPr/>
          <p:nvPr/>
        </p:nvGrpSpPr>
        <p:grpSpPr>
          <a:xfrm>
            <a:off x="2643693" y="2960652"/>
            <a:ext cx="2126551" cy="1821411"/>
            <a:chOff x="2409714" y="2107343"/>
            <a:chExt cx="1594913" cy="1366058"/>
          </a:xfrm>
        </p:grpSpPr>
        <p:sp>
          <p:nvSpPr>
            <p:cNvPr id="101" name="Freeform: Shape 7">
              <a:extLst>
                <a:ext uri="{FF2B5EF4-FFF2-40B4-BE49-F238E27FC236}">
                  <a16:creationId xmlns:a16="http://schemas.microsoft.com/office/drawing/2014/main" id="{EA627A80-614A-4FA9-B601-157C8C6B75E9}"/>
                </a:ext>
              </a:extLst>
            </p:cNvPr>
            <p:cNvSpPr>
              <a:spLocks/>
            </p:cNvSpPr>
            <p:nvPr/>
          </p:nvSpPr>
          <p:spPr bwMode="auto">
            <a:xfrm>
              <a:off x="2409714" y="2107343"/>
              <a:ext cx="1594913" cy="1366058"/>
            </a:xfrm>
            <a:custGeom>
              <a:avLst/>
              <a:gdLst>
                <a:gd name="T0" fmla="*/ 318 w 332"/>
                <a:gd name="T1" fmla="*/ 168 h 282"/>
                <a:gd name="T2" fmla="*/ 318 w 332"/>
                <a:gd name="T3" fmla="*/ 114 h 282"/>
                <a:gd name="T4" fmla="*/ 219 w 332"/>
                <a:gd name="T5" fmla="*/ 15 h 282"/>
                <a:gd name="T6" fmla="*/ 192 w 332"/>
                <a:gd name="T7" fmla="*/ 26 h 282"/>
                <a:gd name="T8" fmla="*/ 192 w 332"/>
                <a:gd name="T9" fmla="*/ 26 h 282"/>
                <a:gd name="T10" fmla="*/ 153 w 332"/>
                <a:gd name="T11" fmla="*/ 65 h 282"/>
                <a:gd name="T12" fmla="*/ 39 w 332"/>
                <a:gd name="T13" fmla="*/ 65 h 282"/>
                <a:gd name="T14" fmla="*/ 0 w 332"/>
                <a:gd name="T15" fmla="*/ 103 h 282"/>
                <a:gd name="T16" fmla="*/ 0 w 332"/>
                <a:gd name="T17" fmla="*/ 179 h 282"/>
                <a:gd name="T18" fmla="*/ 39 w 332"/>
                <a:gd name="T19" fmla="*/ 218 h 282"/>
                <a:gd name="T20" fmla="*/ 153 w 332"/>
                <a:gd name="T21" fmla="*/ 218 h 282"/>
                <a:gd name="T22" fmla="*/ 192 w 332"/>
                <a:gd name="T23" fmla="*/ 256 h 282"/>
                <a:gd name="T24" fmla="*/ 192 w 332"/>
                <a:gd name="T25" fmla="*/ 256 h 282"/>
                <a:gd name="T26" fmla="*/ 219 w 332"/>
                <a:gd name="T27" fmla="*/ 267 h 282"/>
                <a:gd name="T28" fmla="*/ 318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8" y="168"/>
                  </a:moveTo>
                  <a:cubicBezTo>
                    <a:pt x="332" y="153"/>
                    <a:pt x="332" y="129"/>
                    <a:pt x="318" y="114"/>
                  </a:cubicBezTo>
                  <a:cubicBezTo>
                    <a:pt x="219" y="15"/>
                    <a:pt x="219" y="15"/>
                    <a:pt x="219" y="15"/>
                  </a:cubicBezTo>
                  <a:cubicBezTo>
                    <a:pt x="204" y="0"/>
                    <a:pt x="192" y="5"/>
                    <a:pt x="192" y="26"/>
                  </a:cubicBezTo>
                  <a:cubicBezTo>
                    <a:pt x="192" y="26"/>
                    <a:pt x="192" y="26"/>
                    <a:pt x="192" y="26"/>
                  </a:cubicBezTo>
                  <a:cubicBezTo>
                    <a:pt x="192" y="47"/>
                    <a:pt x="174" y="65"/>
                    <a:pt x="153" y="65"/>
                  </a:cubicBezTo>
                  <a:cubicBezTo>
                    <a:pt x="39" y="65"/>
                    <a:pt x="39" y="65"/>
                    <a:pt x="39" y="65"/>
                  </a:cubicBezTo>
                  <a:cubicBezTo>
                    <a:pt x="18" y="65"/>
                    <a:pt x="0" y="82"/>
                    <a:pt x="0" y="103"/>
                  </a:cubicBezTo>
                  <a:cubicBezTo>
                    <a:pt x="0" y="179"/>
                    <a:pt x="0" y="179"/>
                    <a:pt x="0" y="179"/>
                  </a:cubicBezTo>
                  <a:cubicBezTo>
                    <a:pt x="0" y="200"/>
                    <a:pt x="18" y="218"/>
                    <a:pt x="39" y="218"/>
                  </a:cubicBezTo>
                  <a:cubicBezTo>
                    <a:pt x="153" y="218"/>
                    <a:pt x="153" y="218"/>
                    <a:pt x="153" y="218"/>
                  </a:cubicBezTo>
                  <a:cubicBezTo>
                    <a:pt x="174" y="218"/>
                    <a:pt x="192" y="235"/>
                    <a:pt x="192" y="256"/>
                  </a:cubicBezTo>
                  <a:cubicBezTo>
                    <a:pt x="192" y="256"/>
                    <a:pt x="192" y="256"/>
                    <a:pt x="192" y="256"/>
                  </a:cubicBezTo>
                  <a:cubicBezTo>
                    <a:pt x="192" y="277"/>
                    <a:pt x="204" y="282"/>
                    <a:pt x="219" y="267"/>
                  </a:cubicBezTo>
                  <a:lnTo>
                    <a:pt x="318" y="168"/>
                  </a:lnTo>
                  <a:close/>
                </a:path>
              </a:pathLst>
            </a:custGeom>
            <a:solidFill>
              <a:srgbClr val="C00000"/>
            </a:solidFill>
            <a:ln>
              <a:noFill/>
            </a:ln>
            <a:effectLst/>
            <a:extLst/>
          </p:spPr>
          <p:txBody>
            <a:bodyPr anchor="ctr"/>
            <a:lstStyle/>
            <a:p>
              <a:pPr algn="ctr"/>
              <a:endParaRPr sz="1351">
                <a:solidFill>
                  <a:srgbClr val="C00000"/>
                </a:solidFill>
              </a:endParaRPr>
            </a:p>
          </p:txBody>
        </p:sp>
        <p:sp>
          <p:nvSpPr>
            <p:cNvPr id="102" name="Oval 12">
              <a:extLst>
                <a:ext uri="{FF2B5EF4-FFF2-40B4-BE49-F238E27FC236}">
                  <a16:creationId xmlns:a16="http://schemas.microsoft.com/office/drawing/2014/main" id="{B06BF4C4-C4A9-4D71-8A07-02C7AA60E2F6}"/>
                </a:ext>
              </a:extLst>
            </p:cNvPr>
            <p:cNvSpPr/>
            <p:nvPr/>
          </p:nvSpPr>
          <p:spPr>
            <a:xfrm>
              <a:off x="3140804" y="2600970"/>
              <a:ext cx="375119" cy="37511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sz="2667" dirty="0">
                  <a:solidFill>
                    <a:srgbClr val="C00000"/>
                  </a:solidFill>
                  <a:latin typeface="Impact" panose="020B0806030902050204" pitchFamily="34" charset="0"/>
                </a:rPr>
                <a:t>2</a:t>
              </a:r>
            </a:p>
          </p:txBody>
        </p:sp>
      </p:grpSp>
      <p:sp>
        <p:nvSpPr>
          <p:cNvPr id="103" name="Freeform: Shape 8">
            <a:extLst>
              <a:ext uri="{FF2B5EF4-FFF2-40B4-BE49-F238E27FC236}">
                <a16:creationId xmlns:a16="http://schemas.microsoft.com/office/drawing/2014/main" id="{5F718511-32EB-4C26-851B-74852421EBC6}"/>
              </a:ext>
            </a:extLst>
          </p:cNvPr>
          <p:cNvSpPr>
            <a:spLocks/>
          </p:cNvSpPr>
          <p:nvPr/>
        </p:nvSpPr>
        <p:spPr bwMode="auto">
          <a:xfrm>
            <a:off x="2643693" y="3380071"/>
            <a:ext cx="762260" cy="988463"/>
          </a:xfrm>
          <a:custGeom>
            <a:avLst/>
            <a:gdLst>
              <a:gd name="T0" fmla="*/ 0 w 119"/>
              <a:gd name="T1" fmla="*/ 38 h 153"/>
              <a:gd name="T2" fmla="*/ 0 w 119"/>
              <a:gd name="T3" fmla="*/ 114 h 153"/>
              <a:gd name="T4" fmla="*/ 39 w 119"/>
              <a:gd name="T5" fmla="*/ 153 h 153"/>
              <a:gd name="T6" fmla="*/ 55 w 119"/>
              <a:gd name="T7" fmla="*/ 153 h 153"/>
              <a:gd name="T8" fmla="*/ 104 w 119"/>
              <a:gd name="T9" fmla="*/ 103 h 153"/>
              <a:gd name="T10" fmla="*/ 104 w 119"/>
              <a:gd name="T11" fmla="*/ 49 h 153"/>
              <a:gd name="T12" fmla="*/ 55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5" y="153"/>
                  <a:pt x="55" y="153"/>
                  <a:pt x="55" y="153"/>
                </a:cubicBezTo>
                <a:cubicBezTo>
                  <a:pt x="104" y="103"/>
                  <a:pt x="104" y="103"/>
                  <a:pt x="104" y="103"/>
                </a:cubicBezTo>
                <a:cubicBezTo>
                  <a:pt x="119" y="88"/>
                  <a:pt x="119" y="64"/>
                  <a:pt x="104" y="49"/>
                </a:cubicBezTo>
                <a:cubicBezTo>
                  <a:pt x="55" y="0"/>
                  <a:pt x="55" y="0"/>
                  <a:pt x="55" y="0"/>
                </a:cubicBezTo>
                <a:cubicBezTo>
                  <a:pt x="39" y="0"/>
                  <a:pt x="39" y="0"/>
                  <a:pt x="39" y="0"/>
                </a:cubicBezTo>
                <a:cubicBezTo>
                  <a:pt x="18" y="0"/>
                  <a:pt x="0" y="17"/>
                  <a:pt x="0" y="38"/>
                </a:cubicBezTo>
                <a:close/>
              </a:path>
            </a:pathLst>
          </a:custGeom>
          <a:solidFill>
            <a:schemeClr val="bg1">
              <a:lumMod val="95000"/>
              <a:alpha val="20000"/>
            </a:schemeClr>
          </a:solidFill>
          <a:ln>
            <a:noFill/>
          </a:ln>
          <a:extLst/>
        </p:spPr>
        <p:txBody>
          <a:bodyPr anchor="ctr"/>
          <a:lstStyle/>
          <a:p>
            <a:pPr algn="ctr"/>
            <a:endParaRPr sz="1351">
              <a:solidFill>
                <a:prstClr val="black"/>
              </a:solidFill>
            </a:endParaRPr>
          </a:p>
        </p:txBody>
      </p:sp>
      <p:grpSp>
        <p:nvGrpSpPr>
          <p:cNvPr id="104" name="组合 103">
            <a:extLst>
              <a:ext uri="{FF2B5EF4-FFF2-40B4-BE49-F238E27FC236}">
                <a16:creationId xmlns:a16="http://schemas.microsoft.com/office/drawing/2014/main" id="{5C03DA7C-8BC9-4B24-8E0D-33A2700459F1}"/>
              </a:ext>
            </a:extLst>
          </p:cNvPr>
          <p:cNvGrpSpPr/>
          <p:nvPr/>
        </p:nvGrpSpPr>
        <p:grpSpPr>
          <a:xfrm>
            <a:off x="1418825" y="2999137"/>
            <a:ext cx="1860608" cy="1739529"/>
            <a:chOff x="1491064" y="2136206"/>
            <a:chExt cx="1395456" cy="1304647"/>
          </a:xfrm>
        </p:grpSpPr>
        <p:sp>
          <p:nvSpPr>
            <p:cNvPr id="105" name="Freeform: Shape 9">
              <a:extLst>
                <a:ext uri="{FF2B5EF4-FFF2-40B4-BE49-F238E27FC236}">
                  <a16:creationId xmlns:a16="http://schemas.microsoft.com/office/drawing/2014/main" id="{C878F569-9B04-423C-A480-02400A6B6D9C}"/>
                </a:ext>
              </a:extLst>
            </p:cNvPr>
            <p:cNvSpPr>
              <a:spLocks/>
            </p:cNvSpPr>
            <p:nvPr/>
          </p:nvSpPr>
          <p:spPr bwMode="auto">
            <a:xfrm>
              <a:off x="1491064" y="2136206"/>
              <a:ext cx="1395456" cy="1304647"/>
            </a:xfrm>
            <a:custGeom>
              <a:avLst/>
              <a:gdLst>
                <a:gd name="connsiteX0" fmla="*/ 1424916 w 2507091"/>
                <a:gd name="connsiteY0" fmla="*/ 112 h 2343942"/>
                <a:gd name="connsiteX1" fmla="*/ 1555542 w 2507091"/>
                <a:gd name="connsiteY1" fmla="*/ 75381 h 2343942"/>
                <a:gd name="connsiteX2" fmla="*/ 2409995 w 2507091"/>
                <a:gd name="connsiteY2" fmla="*/ 936988 h 2343942"/>
                <a:gd name="connsiteX3" fmla="*/ 2409995 w 2507091"/>
                <a:gd name="connsiteY3" fmla="*/ 1406955 h 2343942"/>
                <a:gd name="connsiteX4" fmla="*/ 1555542 w 2507091"/>
                <a:gd name="connsiteY4" fmla="*/ 2268563 h 2343942"/>
                <a:gd name="connsiteX5" fmla="*/ 1322510 w 2507091"/>
                <a:gd name="connsiteY5" fmla="*/ 2172828 h 2343942"/>
                <a:gd name="connsiteX6" fmla="*/ 994538 w 2507091"/>
                <a:gd name="connsiteY6" fmla="*/ 1842111 h 2343942"/>
                <a:gd name="connsiteX7" fmla="*/ 1992 w 2507091"/>
                <a:gd name="connsiteY7" fmla="*/ 1842111 h 2343942"/>
                <a:gd name="connsiteX8" fmla="*/ 0 w 2507091"/>
                <a:gd name="connsiteY8" fmla="*/ 1841897 h 2343942"/>
                <a:gd name="connsiteX9" fmla="*/ 8587 w 2507091"/>
                <a:gd name="connsiteY9" fmla="*/ 1841897 h 2343942"/>
                <a:gd name="connsiteX10" fmla="*/ 66848 w 2507091"/>
                <a:gd name="connsiteY10" fmla="*/ 1841897 h 2343942"/>
                <a:gd name="connsiteX11" fmla="*/ 489776 w 2507091"/>
                <a:gd name="connsiteY11" fmla="*/ 1406631 h 2343942"/>
                <a:gd name="connsiteX12" fmla="*/ 489776 w 2507091"/>
                <a:gd name="connsiteY12" fmla="*/ 936545 h 2343942"/>
                <a:gd name="connsiteX13" fmla="*/ 67674 w 2507091"/>
                <a:gd name="connsiteY13" fmla="*/ 510817 h 2343942"/>
                <a:gd name="connsiteX14" fmla="*/ 67395 w 2507091"/>
                <a:gd name="connsiteY14" fmla="*/ 510536 h 2343942"/>
                <a:gd name="connsiteX15" fmla="*/ 85108 w 2507091"/>
                <a:gd name="connsiteY15" fmla="*/ 510536 h 2343942"/>
                <a:gd name="connsiteX16" fmla="*/ 994538 w 2507091"/>
                <a:gd name="connsiteY16" fmla="*/ 510536 h 2343942"/>
                <a:gd name="connsiteX17" fmla="*/ 1322510 w 2507091"/>
                <a:gd name="connsiteY17" fmla="*/ 171115 h 2343942"/>
                <a:gd name="connsiteX18" fmla="*/ 1424916 w 2507091"/>
                <a:gd name="connsiteY18" fmla="*/ 112 h 234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7091" h="2343942">
                  <a:moveTo>
                    <a:pt x="1424916" y="112"/>
                  </a:moveTo>
                  <a:cubicBezTo>
                    <a:pt x="1462086" y="1948"/>
                    <a:pt x="1506994" y="26426"/>
                    <a:pt x="1555542" y="75381"/>
                  </a:cubicBezTo>
                  <a:cubicBezTo>
                    <a:pt x="1555542" y="75381"/>
                    <a:pt x="1555542" y="75381"/>
                    <a:pt x="2409995" y="936988"/>
                  </a:cubicBezTo>
                  <a:cubicBezTo>
                    <a:pt x="2539457" y="1067534"/>
                    <a:pt x="2539457" y="1276409"/>
                    <a:pt x="2409995" y="1406955"/>
                  </a:cubicBezTo>
                  <a:lnTo>
                    <a:pt x="1555542" y="2268563"/>
                  </a:lnTo>
                  <a:cubicBezTo>
                    <a:pt x="1426080" y="2399109"/>
                    <a:pt x="1322510" y="2355594"/>
                    <a:pt x="1322510" y="2172828"/>
                  </a:cubicBezTo>
                  <a:cubicBezTo>
                    <a:pt x="1322510" y="1990063"/>
                    <a:pt x="1175785" y="1842111"/>
                    <a:pt x="994538" y="1842111"/>
                  </a:cubicBezTo>
                  <a:cubicBezTo>
                    <a:pt x="994538" y="1842111"/>
                    <a:pt x="994538" y="1842111"/>
                    <a:pt x="1992" y="1842111"/>
                  </a:cubicBezTo>
                  <a:lnTo>
                    <a:pt x="0" y="1841897"/>
                  </a:lnTo>
                  <a:lnTo>
                    <a:pt x="8587" y="1841897"/>
                  </a:lnTo>
                  <a:cubicBezTo>
                    <a:pt x="66848" y="1841897"/>
                    <a:pt x="66848" y="1841897"/>
                    <a:pt x="66848" y="1841897"/>
                  </a:cubicBezTo>
                  <a:cubicBezTo>
                    <a:pt x="489776" y="1406631"/>
                    <a:pt x="489776" y="1406631"/>
                    <a:pt x="489776" y="1406631"/>
                  </a:cubicBezTo>
                  <a:cubicBezTo>
                    <a:pt x="619244" y="1276052"/>
                    <a:pt x="619244" y="1067124"/>
                    <a:pt x="489776" y="936545"/>
                  </a:cubicBezTo>
                  <a:cubicBezTo>
                    <a:pt x="119714" y="563304"/>
                    <a:pt x="73456" y="516649"/>
                    <a:pt x="67674" y="510817"/>
                  </a:cubicBezTo>
                  <a:lnTo>
                    <a:pt x="67395" y="510536"/>
                  </a:lnTo>
                  <a:lnTo>
                    <a:pt x="85108" y="510536"/>
                  </a:lnTo>
                  <a:cubicBezTo>
                    <a:pt x="191971" y="510536"/>
                    <a:pt x="436231" y="510536"/>
                    <a:pt x="994538" y="510536"/>
                  </a:cubicBezTo>
                  <a:cubicBezTo>
                    <a:pt x="1175785" y="510536"/>
                    <a:pt x="1322510" y="353880"/>
                    <a:pt x="1322510" y="171115"/>
                  </a:cubicBezTo>
                  <a:cubicBezTo>
                    <a:pt x="1322510" y="56887"/>
                    <a:pt x="1362967" y="-2947"/>
                    <a:pt x="1424916" y="112"/>
                  </a:cubicBezTo>
                  <a:close/>
                </a:path>
              </a:pathLst>
            </a:custGeom>
            <a:solidFill>
              <a:srgbClr val="C00000"/>
            </a:solidFill>
            <a:ln>
              <a:noFill/>
            </a:ln>
            <a:effectLst/>
          </p:spPr>
          <p:txBody>
            <a:bodyPr anchor="ctr"/>
            <a:lstStyle/>
            <a:p>
              <a:pPr algn="ctr"/>
              <a:endParaRPr sz="1351" dirty="0">
                <a:solidFill>
                  <a:srgbClr val="C00000"/>
                </a:solidFill>
              </a:endParaRPr>
            </a:p>
          </p:txBody>
        </p:sp>
        <p:sp>
          <p:nvSpPr>
            <p:cNvPr id="106" name="Oval 10">
              <a:extLst>
                <a:ext uri="{FF2B5EF4-FFF2-40B4-BE49-F238E27FC236}">
                  <a16:creationId xmlns:a16="http://schemas.microsoft.com/office/drawing/2014/main" id="{533CDB19-A492-4FE2-A97E-25347165CDBF}"/>
                </a:ext>
              </a:extLst>
            </p:cNvPr>
            <p:cNvSpPr/>
            <p:nvPr/>
          </p:nvSpPr>
          <p:spPr>
            <a:xfrm>
              <a:off x="2034595" y="2600970"/>
              <a:ext cx="375119" cy="37511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667" dirty="0">
                  <a:solidFill>
                    <a:srgbClr val="C00000"/>
                  </a:solidFill>
                  <a:latin typeface="Impact" panose="020B0806030902050204" pitchFamily="34" charset="0"/>
                </a:rPr>
                <a:t>1</a:t>
              </a:r>
              <a:endParaRPr sz="2667" dirty="0">
                <a:solidFill>
                  <a:srgbClr val="C00000"/>
                </a:solidFill>
                <a:latin typeface="Impact" panose="020B0806030902050204" pitchFamily="34" charset="0"/>
              </a:endParaRPr>
            </a:p>
          </p:txBody>
        </p:sp>
      </p:grpSp>
    </p:spTree>
    <p:extLst>
      <p:ext uri="{BB962C8B-B14F-4D97-AF65-F5344CB8AC3E}">
        <p14:creationId xmlns:p14="http://schemas.microsoft.com/office/powerpoint/2010/main" val="39137677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72000" fill="hold" nodeType="afterEffect" p14:presetBounceEnd="72000">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14:bounceEnd="72000">
                                          <p:cBhvr additive="base">
                                            <p:cTn id="7" dur="1000" fill="hold"/>
                                            <p:tgtEl>
                                              <p:spTgt spid="104"/>
                                            </p:tgtEl>
                                            <p:attrNameLst>
                                              <p:attrName>ppt_x</p:attrName>
                                            </p:attrNameLst>
                                          </p:cBhvr>
                                          <p:tavLst>
                                            <p:tav tm="0">
                                              <p:val>
                                                <p:strVal val="0-#ppt_w/2"/>
                                              </p:val>
                                            </p:tav>
                                            <p:tav tm="100000">
                                              <p:val>
                                                <p:strVal val="#ppt_x"/>
                                              </p:val>
                                            </p:tav>
                                          </p:tavLst>
                                        </p:anim>
                                        <p:anim calcmode="lin" valueType="num" p14:bounceEnd="72000">
                                          <p:cBhvr additive="base">
                                            <p:cTn id="8" dur="1000" fill="hold"/>
                                            <p:tgtEl>
                                              <p:spTgt spid="10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2" presetClass="entr" presetSubtype="8" accel="72000" fill="hold" nodeType="withEffect" p14:presetBounceEnd="72000">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14:bounceEnd="72000">
                                          <p:cBhvr additive="base">
                                            <p:cTn id="17" dur="1000" fill="hold"/>
                                            <p:tgtEl>
                                              <p:spTgt spid="100"/>
                                            </p:tgtEl>
                                            <p:attrNameLst>
                                              <p:attrName>ppt_x</p:attrName>
                                            </p:attrNameLst>
                                          </p:cBhvr>
                                          <p:tavLst>
                                            <p:tav tm="0">
                                              <p:val>
                                                <p:strVal val="0-#ppt_w/2"/>
                                              </p:val>
                                            </p:tav>
                                            <p:tav tm="100000">
                                              <p:val>
                                                <p:strVal val="#ppt_x"/>
                                              </p:val>
                                            </p:tav>
                                          </p:tavLst>
                                        </p:anim>
                                        <p:anim calcmode="lin" valueType="num" p14:bounceEnd="72000">
                                          <p:cBhvr additive="base">
                                            <p:cTn id="18" dur="1000" fill="hold"/>
                                            <p:tgtEl>
                                              <p:spTgt spid="100"/>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p:cTn id="22" dur="500" fill="hold"/>
                                            <p:tgtEl>
                                              <p:spTgt spid="99"/>
                                            </p:tgtEl>
                                            <p:attrNameLst>
                                              <p:attrName>ppt_w</p:attrName>
                                            </p:attrNameLst>
                                          </p:cBhvr>
                                          <p:tavLst>
                                            <p:tav tm="0">
                                              <p:val>
                                                <p:fltVal val="0"/>
                                              </p:val>
                                            </p:tav>
                                            <p:tav tm="100000">
                                              <p:val>
                                                <p:strVal val="#ppt_w"/>
                                              </p:val>
                                            </p:tav>
                                          </p:tavLst>
                                        </p:anim>
                                        <p:anim calcmode="lin" valueType="num">
                                          <p:cBhvr>
                                            <p:cTn id="23" dur="500" fill="hold"/>
                                            <p:tgtEl>
                                              <p:spTgt spid="99"/>
                                            </p:tgtEl>
                                            <p:attrNameLst>
                                              <p:attrName>ppt_h</p:attrName>
                                            </p:attrNameLst>
                                          </p:cBhvr>
                                          <p:tavLst>
                                            <p:tav tm="0">
                                              <p:val>
                                                <p:fltVal val="0"/>
                                              </p:val>
                                            </p:tav>
                                            <p:tav tm="100000">
                                              <p:val>
                                                <p:strVal val="#ppt_h"/>
                                              </p:val>
                                            </p:tav>
                                          </p:tavLst>
                                        </p:anim>
                                        <p:animEffect transition="in" filter="fade">
                                          <p:cBhvr>
                                            <p:cTn id="24" dur="500"/>
                                            <p:tgtEl>
                                              <p:spTgt spid="99"/>
                                            </p:tgtEl>
                                          </p:cBhvr>
                                        </p:animEffect>
                                      </p:childTnLst>
                                    </p:cTn>
                                  </p:par>
                                  <p:par>
                                    <p:cTn id="25" presetID="2" presetClass="entr" presetSubtype="8" accel="72000" fill="hold" nodeType="withEffect" p14:presetBounceEnd="72000">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14:bounceEnd="72000">
                                          <p:cBhvr additive="base">
                                            <p:cTn id="27" dur="1000" fill="hold"/>
                                            <p:tgtEl>
                                              <p:spTgt spid="96"/>
                                            </p:tgtEl>
                                            <p:attrNameLst>
                                              <p:attrName>ppt_x</p:attrName>
                                            </p:attrNameLst>
                                          </p:cBhvr>
                                          <p:tavLst>
                                            <p:tav tm="0">
                                              <p:val>
                                                <p:strVal val="0-#ppt_w/2"/>
                                              </p:val>
                                            </p:tav>
                                            <p:tav tm="100000">
                                              <p:val>
                                                <p:strVal val="#ppt_x"/>
                                              </p:val>
                                            </p:tav>
                                          </p:tavLst>
                                        </p:anim>
                                        <p:anim calcmode="lin" valueType="num" p14:bounceEnd="72000">
                                          <p:cBhvr additive="base">
                                            <p:cTn id="28" dur="1000" fill="hold"/>
                                            <p:tgtEl>
                                              <p:spTgt spid="96"/>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95"/>
                                            </p:tgtEl>
                                            <p:attrNameLst>
                                              <p:attrName>style.visibility</p:attrName>
                                            </p:attrNameLst>
                                          </p:cBhvr>
                                          <p:to>
                                            <p:strVal val="visible"/>
                                          </p:to>
                                        </p:set>
                                        <p:anim calcmode="lin" valueType="num">
                                          <p:cBhvr>
                                            <p:cTn id="32" dur="500" fill="hold"/>
                                            <p:tgtEl>
                                              <p:spTgt spid="95"/>
                                            </p:tgtEl>
                                            <p:attrNameLst>
                                              <p:attrName>ppt_w</p:attrName>
                                            </p:attrNameLst>
                                          </p:cBhvr>
                                          <p:tavLst>
                                            <p:tav tm="0">
                                              <p:val>
                                                <p:fltVal val="0"/>
                                              </p:val>
                                            </p:tav>
                                            <p:tav tm="100000">
                                              <p:val>
                                                <p:strVal val="#ppt_w"/>
                                              </p:val>
                                            </p:tav>
                                          </p:tavLst>
                                        </p:anim>
                                        <p:anim calcmode="lin" valueType="num">
                                          <p:cBhvr>
                                            <p:cTn id="33" dur="500" fill="hold"/>
                                            <p:tgtEl>
                                              <p:spTgt spid="95"/>
                                            </p:tgtEl>
                                            <p:attrNameLst>
                                              <p:attrName>ppt_h</p:attrName>
                                            </p:attrNameLst>
                                          </p:cBhvr>
                                          <p:tavLst>
                                            <p:tav tm="0">
                                              <p:val>
                                                <p:fltVal val="0"/>
                                              </p:val>
                                            </p:tav>
                                            <p:tav tm="100000">
                                              <p:val>
                                                <p:strVal val="#ppt_h"/>
                                              </p:val>
                                            </p:tav>
                                          </p:tavLst>
                                        </p:anim>
                                        <p:animEffect transition="in" filter="fade">
                                          <p:cBhvr>
                                            <p:cTn id="34" dur="500"/>
                                            <p:tgtEl>
                                              <p:spTgt spid="95"/>
                                            </p:tgtEl>
                                          </p:cBhvr>
                                        </p:animEffect>
                                      </p:childTnLst>
                                    </p:cTn>
                                  </p:par>
                                  <p:par>
                                    <p:cTn id="35" presetID="2" presetClass="entr" presetSubtype="8" accel="72000" fill="hold" nodeType="withEffect" p14:presetBounceEnd="72000">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14:bounceEnd="72000">
                                          <p:cBhvr additive="base">
                                            <p:cTn id="37" dur="1000" fill="hold"/>
                                            <p:tgtEl>
                                              <p:spTgt spid="92"/>
                                            </p:tgtEl>
                                            <p:attrNameLst>
                                              <p:attrName>ppt_x</p:attrName>
                                            </p:attrNameLst>
                                          </p:cBhvr>
                                          <p:tavLst>
                                            <p:tav tm="0">
                                              <p:val>
                                                <p:strVal val="0-#ppt_w/2"/>
                                              </p:val>
                                            </p:tav>
                                            <p:tav tm="100000">
                                              <p:val>
                                                <p:strVal val="#ppt_x"/>
                                              </p:val>
                                            </p:tav>
                                          </p:tavLst>
                                        </p:anim>
                                        <p:anim calcmode="lin" valueType="num" p14:bounceEnd="72000">
                                          <p:cBhvr additive="base">
                                            <p:cTn id="38" dur="1000" fill="hold"/>
                                            <p:tgtEl>
                                              <p:spTgt spid="92"/>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53" presetClass="entr" presetSubtype="16" fill="hold" grpId="0" nodeType="afterEffect">
                                      <p:stCondLst>
                                        <p:cond delay="0"/>
                                      </p:stCondLst>
                                      <p:childTnLst>
                                        <p:set>
                                          <p:cBhvr>
                                            <p:cTn id="41" dur="1" fill="hold">
                                              <p:stCondLst>
                                                <p:cond delay="0"/>
                                              </p:stCondLst>
                                            </p:cTn>
                                            <p:tgtEl>
                                              <p:spTgt spid="91"/>
                                            </p:tgtEl>
                                            <p:attrNameLst>
                                              <p:attrName>style.visibility</p:attrName>
                                            </p:attrNameLst>
                                          </p:cBhvr>
                                          <p:to>
                                            <p:strVal val="visible"/>
                                          </p:to>
                                        </p:set>
                                        <p:anim calcmode="lin" valueType="num">
                                          <p:cBhvr>
                                            <p:cTn id="42" dur="500" fill="hold"/>
                                            <p:tgtEl>
                                              <p:spTgt spid="91"/>
                                            </p:tgtEl>
                                            <p:attrNameLst>
                                              <p:attrName>ppt_w</p:attrName>
                                            </p:attrNameLst>
                                          </p:cBhvr>
                                          <p:tavLst>
                                            <p:tav tm="0">
                                              <p:val>
                                                <p:fltVal val="0"/>
                                              </p:val>
                                            </p:tav>
                                            <p:tav tm="100000">
                                              <p:val>
                                                <p:strVal val="#ppt_w"/>
                                              </p:val>
                                            </p:tav>
                                          </p:tavLst>
                                        </p:anim>
                                        <p:anim calcmode="lin" valueType="num">
                                          <p:cBhvr>
                                            <p:cTn id="43" dur="500" fill="hold"/>
                                            <p:tgtEl>
                                              <p:spTgt spid="91"/>
                                            </p:tgtEl>
                                            <p:attrNameLst>
                                              <p:attrName>ppt_h</p:attrName>
                                            </p:attrNameLst>
                                          </p:cBhvr>
                                          <p:tavLst>
                                            <p:tav tm="0">
                                              <p:val>
                                                <p:fltVal val="0"/>
                                              </p:val>
                                            </p:tav>
                                            <p:tav tm="100000">
                                              <p:val>
                                                <p:strVal val="#ppt_h"/>
                                              </p:val>
                                            </p:tav>
                                          </p:tavLst>
                                        </p:anim>
                                        <p:animEffect transition="in" filter="fade">
                                          <p:cBhvr>
                                            <p:cTn id="44" dur="500"/>
                                            <p:tgtEl>
                                              <p:spTgt spid="91"/>
                                            </p:tgtEl>
                                          </p:cBhvr>
                                        </p:animEffect>
                                      </p:childTnLst>
                                    </p:cTn>
                                  </p:par>
                                  <p:par>
                                    <p:cTn id="45" presetID="2" presetClass="entr" presetSubtype="8" accel="72000" fill="hold" nodeType="withEffect" p14:presetBounceEnd="72000">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14:bounceEnd="72000">
                                          <p:cBhvr additive="base">
                                            <p:cTn id="47" dur="1000" fill="hold"/>
                                            <p:tgtEl>
                                              <p:spTgt spid="76"/>
                                            </p:tgtEl>
                                            <p:attrNameLst>
                                              <p:attrName>ppt_x</p:attrName>
                                            </p:attrNameLst>
                                          </p:cBhvr>
                                          <p:tavLst>
                                            <p:tav tm="0">
                                              <p:val>
                                                <p:strVal val="0-#ppt_w/2"/>
                                              </p:val>
                                            </p:tav>
                                            <p:tav tm="100000">
                                              <p:val>
                                                <p:strVal val="#ppt_x"/>
                                              </p:val>
                                            </p:tav>
                                          </p:tavLst>
                                        </p:anim>
                                        <p:anim calcmode="lin" valueType="num" p14:bounceEnd="72000">
                                          <p:cBhvr additive="base">
                                            <p:cTn id="48" dur="1000" fill="hold"/>
                                            <p:tgtEl>
                                              <p:spTgt spid="76"/>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53" presetClass="entr" presetSubtype="16" fill="hold" grpId="0" nodeType="afterEffect">
                                      <p:stCondLst>
                                        <p:cond delay="0"/>
                                      </p:stCondLst>
                                      <p:childTnLst>
                                        <p:set>
                                          <p:cBhvr>
                                            <p:cTn id="51" dur="1" fill="hold">
                                              <p:stCondLst>
                                                <p:cond delay="0"/>
                                              </p:stCondLst>
                                            </p:cTn>
                                            <p:tgtEl>
                                              <p:spTgt spid="75"/>
                                            </p:tgtEl>
                                            <p:attrNameLst>
                                              <p:attrName>style.visibility</p:attrName>
                                            </p:attrNameLst>
                                          </p:cBhvr>
                                          <p:to>
                                            <p:strVal val="visible"/>
                                          </p:to>
                                        </p:set>
                                        <p:anim calcmode="lin" valueType="num">
                                          <p:cBhvr>
                                            <p:cTn id="52" dur="500" fill="hold"/>
                                            <p:tgtEl>
                                              <p:spTgt spid="75"/>
                                            </p:tgtEl>
                                            <p:attrNameLst>
                                              <p:attrName>ppt_w</p:attrName>
                                            </p:attrNameLst>
                                          </p:cBhvr>
                                          <p:tavLst>
                                            <p:tav tm="0">
                                              <p:val>
                                                <p:fltVal val="0"/>
                                              </p:val>
                                            </p:tav>
                                            <p:tav tm="100000">
                                              <p:val>
                                                <p:strVal val="#ppt_w"/>
                                              </p:val>
                                            </p:tav>
                                          </p:tavLst>
                                        </p:anim>
                                        <p:anim calcmode="lin" valueType="num">
                                          <p:cBhvr>
                                            <p:cTn id="53" dur="500" fill="hold"/>
                                            <p:tgtEl>
                                              <p:spTgt spid="75"/>
                                            </p:tgtEl>
                                            <p:attrNameLst>
                                              <p:attrName>ppt_h</p:attrName>
                                            </p:attrNameLst>
                                          </p:cBhvr>
                                          <p:tavLst>
                                            <p:tav tm="0">
                                              <p:val>
                                                <p:fltVal val="0"/>
                                              </p:val>
                                            </p:tav>
                                            <p:tav tm="100000">
                                              <p:val>
                                                <p:strVal val="#ppt_h"/>
                                              </p:val>
                                            </p:tav>
                                          </p:tavLst>
                                        </p:anim>
                                        <p:animEffect transition="in" filter="fade">
                                          <p:cBhvr>
                                            <p:cTn id="54" dur="500"/>
                                            <p:tgtEl>
                                              <p:spTgt spid="75"/>
                                            </p:tgtEl>
                                          </p:cBhvr>
                                        </p:animEffect>
                                      </p:childTnLst>
                                    </p:cTn>
                                  </p:par>
                                  <p:par>
                                    <p:cTn id="55" presetID="2" presetClass="entr" presetSubtype="8" accel="72000" fill="hold" nodeType="withEffect" p14:presetBounceEnd="72000">
                                      <p:stCondLst>
                                        <p:cond delay="0"/>
                                      </p:stCondLst>
                                      <p:childTnLst>
                                        <p:set>
                                          <p:cBhvr>
                                            <p:cTn id="56" dur="1" fill="hold">
                                              <p:stCondLst>
                                                <p:cond delay="0"/>
                                              </p:stCondLst>
                                            </p:cTn>
                                            <p:tgtEl>
                                              <p:spTgt spid="72"/>
                                            </p:tgtEl>
                                            <p:attrNameLst>
                                              <p:attrName>style.visibility</p:attrName>
                                            </p:attrNameLst>
                                          </p:cBhvr>
                                          <p:to>
                                            <p:strVal val="visible"/>
                                          </p:to>
                                        </p:set>
                                        <p:anim calcmode="lin" valueType="num" p14:bounceEnd="72000">
                                          <p:cBhvr additive="base">
                                            <p:cTn id="57" dur="1000" fill="hold"/>
                                            <p:tgtEl>
                                              <p:spTgt spid="72"/>
                                            </p:tgtEl>
                                            <p:attrNameLst>
                                              <p:attrName>ppt_x</p:attrName>
                                            </p:attrNameLst>
                                          </p:cBhvr>
                                          <p:tavLst>
                                            <p:tav tm="0">
                                              <p:val>
                                                <p:strVal val="0-#ppt_w/2"/>
                                              </p:val>
                                            </p:tav>
                                            <p:tav tm="100000">
                                              <p:val>
                                                <p:strVal val="#ppt_x"/>
                                              </p:val>
                                            </p:tav>
                                          </p:tavLst>
                                        </p:anim>
                                        <p:anim calcmode="lin" valueType="num" p14:bounceEnd="72000">
                                          <p:cBhvr additive="base">
                                            <p:cTn id="58" dur="1000" fill="hold"/>
                                            <p:tgtEl>
                                              <p:spTgt spid="72"/>
                                            </p:tgtEl>
                                            <p:attrNameLst>
                                              <p:attrName>ppt_y</p:attrName>
                                            </p:attrNameLst>
                                          </p:cBhvr>
                                          <p:tavLst>
                                            <p:tav tm="0">
                                              <p:val>
                                                <p:strVal val="#ppt_y"/>
                                              </p:val>
                                            </p:tav>
                                            <p:tav tm="100000">
                                              <p:val>
                                                <p:strVal val="#ppt_y"/>
                                              </p:val>
                                            </p:tav>
                                          </p:tavLst>
                                        </p:anim>
                                      </p:childTnLst>
                                    </p:cTn>
                                  </p:par>
                                </p:childTnLst>
                              </p:cTn>
                            </p:par>
                            <p:par>
                              <p:cTn id="59" fill="hold">
                                <p:stCondLst>
                                  <p:cond delay="6000"/>
                                </p:stCondLst>
                                <p:childTnLst>
                                  <p:par>
                                    <p:cTn id="60" presetID="10" presetClass="entr" presetSubtype="0" fill="hold"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childTnLst>
                              </p:cTn>
                            </p:par>
                            <p:par>
                              <p:cTn id="63" fill="hold">
                                <p:stCondLst>
                                  <p:cond delay="6500"/>
                                </p:stCondLst>
                                <p:childTnLst>
                                  <p:par>
                                    <p:cTn id="64" presetID="22" presetClass="entr" presetSubtype="1"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up)">
                                          <p:cBhvr>
                                            <p:cTn id="66" dur="500"/>
                                            <p:tgtEl>
                                              <p:spTgt spid="85"/>
                                            </p:tgtEl>
                                          </p:cBhvr>
                                        </p:animEffect>
                                      </p:childTnLst>
                                    </p:cTn>
                                  </p:par>
                                </p:childTnLst>
                              </p:cTn>
                            </p:par>
                            <p:par>
                              <p:cTn id="67" fill="hold">
                                <p:stCondLst>
                                  <p:cond delay="7000"/>
                                </p:stCondLst>
                                <p:childTnLst>
                                  <p:par>
                                    <p:cTn id="68" presetID="10" presetClass="entr" presetSubtype="0" fill="hold" nodeType="after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fade">
                                          <p:cBhvr>
                                            <p:cTn id="70" dur="500"/>
                                            <p:tgtEl>
                                              <p:spTgt spid="79"/>
                                            </p:tgtEl>
                                          </p:cBhvr>
                                        </p:animEffect>
                                      </p:childTnLst>
                                    </p:cTn>
                                  </p:par>
                                </p:childTnLst>
                              </p:cTn>
                            </p:par>
                            <p:par>
                              <p:cTn id="71" fill="hold">
                                <p:stCondLst>
                                  <p:cond delay="7500"/>
                                </p:stCondLst>
                                <p:childTnLst>
                                  <p:par>
                                    <p:cTn id="72" presetID="22" presetClass="entr" presetSubtype="1" fill="hold" grpId="0"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wipe(up)">
                                          <p:cBhvr>
                                            <p:cTn id="74" dur="500"/>
                                            <p:tgtEl>
                                              <p:spTgt spid="86"/>
                                            </p:tgtEl>
                                          </p:cBhvr>
                                        </p:animEffect>
                                      </p:childTnLst>
                                    </p:cTn>
                                  </p:par>
                                </p:childTnLst>
                              </p:cTn>
                            </p:par>
                            <p:par>
                              <p:cTn id="75" fill="hold">
                                <p:stCondLst>
                                  <p:cond delay="8000"/>
                                </p:stCondLst>
                                <p:childTnLst>
                                  <p:par>
                                    <p:cTn id="76" presetID="10" presetClass="entr" presetSubtype="0" fill="hold" nodeType="after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fade">
                                          <p:cBhvr>
                                            <p:cTn id="78" dur="500"/>
                                            <p:tgtEl>
                                              <p:spTgt spid="82"/>
                                            </p:tgtEl>
                                          </p:cBhvr>
                                        </p:animEffect>
                                      </p:childTnLst>
                                    </p:cTn>
                                  </p:par>
                                </p:childTnLst>
                              </p:cTn>
                            </p:par>
                            <p:par>
                              <p:cTn id="79" fill="hold">
                                <p:stCondLst>
                                  <p:cond delay="8500"/>
                                </p:stCondLst>
                                <p:childTnLst>
                                  <p:par>
                                    <p:cTn id="80" presetID="22" presetClass="entr" presetSubtype="1" fill="hold" grpId="0" nodeType="after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wipe(up)">
                                          <p:cBhvr>
                                            <p:cTn id="82" dur="500"/>
                                            <p:tgtEl>
                                              <p:spTgt spid="87"/>
                                            </p:tgtEl>
                                          </p:cBhvr>
                                        </p:animEffect>
                                      </p:childTnLst>
                                    </p:cTn>
                                  </p:par>
                                </p:childTnLst>
                              </p:cTn>
                            </p:par>
                            <p:par>
                              <p:cTn id="83" fill="hold">
                                <p:stCondLst>
                                  <p:cond delay="9000"/>
                                </p:stCondLst>
                                <p:childTnLst>
                                  <p:par>
                                    <p:cTn id="84" presetID="10" presetClass="entr" presetSubtype="0" fill="hold" nodeType="afterEffect">
                                      <p:stCondLst>
                                        <p:cond delay="0"/>
                                      </p:stCondLst>
                                      <p:childTnLst>
                                        <p:set>
                                          <p:cBhvr>
                                            <p:cTn id="85" dur="1" fill="hold">
                                              <p:stCondLst>
                                                <p:cond delay="0"/>
                                              </p:stCondLst>
                                            </p:cTn>
                                            <p:tgtEl>
                                              <p:spTgt spid="81"/>
                                            </p:tgtEl>
                                            <p:attrNameLst>
                                              <p:attrName>style.visibility</p:attrName>
                                            </p:attrNameLst>
                                          </p:cBhvr>
                                          <p:to>
                                            <p:strVal val="visible"/>
                                          </p:to>
                                        </p:set>
                                        <p:animEffect transition="in" filter="fade">
                                          <p:cBhvr>
                                            <p:cTn id="86" dur="500"/>
                                            <p:tgtEl>
                                              <p:spTgt spid="81"/>
                                            </p:tgtEl>
                                          </p:cBhvr>
                                        </p:animEffect>
                                      </p:childTnLst>
                                    </p:cTn>
                                  </p:par>
                                </p:childTnLst>
                              </p:cTn>
                            </p:par>
                            <p:par>
                              <p:cTn id="87" fill="hold">
                                <p:stCondLst>
                                  <p:cond delay="9500"/>
                                </p:stCondLst>
                                <p:childTnLst>
                                  <p:par>
                                    <p:cTn id="88" presetID="22" presetClass="entr" presetSubtype="1" fill="hold" grpId="0" nodeType="after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up)">
                                          <p:cBhvr>
                                            <p:cTn id="90" dur="500"/>
                                            <p:tgtEl>
                                              <p:spTgt spid="88"/>
                                            </p:tgtEl>
                                          </p:cBhvr>
                                        </p:animEffect>
                                      </p:childTnLst>
                                    </p:cTn>
                                  </p:par>
                                </p:childTnLst>
                              </p:cTn>
                            </p:par>
                            <p:par>
                              <p:cTn id="91" fill="hold">
                                <p:stCondLst>
                                  <p:cond delay="10000"/>
                                </p:stCondLst>
                                <p:childTnLst>
                                  <p:par>
                                    <p:cTn id="92" presetID="10" presetClass="entr" presetSubtype="0"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fade">
                                          <p:cBhvr>
                                            <p:cTn id="94" dur="500"/>
                                            <p:tgtEl>
                                              <p:spTgt spid="84"/>
                                            </p:tgtEl>
                                          </p:cBhvr>
                                        </p:animEffect>
                                      </p:childTnLst>
                                    </p:cTn>
                                  </p:par>
                                </p:childTnLst>
                              </p:cTn>
                            </p:par>
                            <p:par>
                              <p:cTn id="95" fill="hold">
                                <p:stCondLst>
                                  <p:cond delay="10500"/>
                                </p:stCondLst>
                                <p:childTnLst>
                                  <p:par>
                                    <p:cTn id="96" presetID="22" presetClass="entr" presetSubtype="1" fill="hold" grpId="0" nodeType="after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wipe(up)">
                                          <p:cBhvr>
                                            <p:cTn id="98" dur="500"/>
                                            <p:tgtEl>
                                              <p:spTgt spid="89"/>
                                            </p:tgtEl>
                                          </p:cBhvr>
                                        </p:animEffect>
                                      </p:childTnLst>
                                    </p:cTn>
                                  </p:par>
                                </p:childTnLst>
                              </p:cTn>
                            </p:par>
                            <p:par>
                              <p:cTn id="99" fill="hold">
                                <p:stCondLst>
                                  <p:cond delay="11000"/>
                                </p:stCondLst>
                                <p:childTnLst>
                                  <p:par>
                                    <p:cTn id="100" presetID="10" presetClass="entr" presetSubtype="0"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fade">
                                          <p:cBhvr>
                                            <p:cTn id="102" dur="500"/>
                                            <p:tgtEl>
                                              <p:spTgt spid="83"/>
                                            </p:tgtEl>
                                          </p:cBhvr>
                                        </p:animEffect>
                                      </p:childTnLst>
                                    </p:cTn>
                                  </p:par>
                                </p:childTnLst>
                              </p:cTn>
                            </p:par>
                            <p:par>
                              <p:cTn id="103" fill="hold">
                                <p:stCondLst>
                                  <p:cond delay="11500"/>
                                </p:stCondLst>
                                <p:childTnLst>
                                  <p:par>
                                    <p:cTn id="104" presetID="22" presetClass="entr" presetSubtype="1" fill="hold" grpId="0" nodeType="afterEffect">
                                      <p:stCondLst>
                                        <p:cond delay="0"/>
                                      </p:stCondLst>
                                      <p:childTnLst>
                                        <p:set>
                                          <p:cBhvr>
                                            <p:cTn id="105" dur="1" fill="hold">
                                              <p:stCondLst>
                                                <p:cond delay="0"/>
                                              </p:stCondLst>
                                            </p:cTn>
                                            <p:tgtEl>
                                              <p:spTgt spid="90"/>
                                            </p:tgtEl>
                                            <p:attrNameLst>
                                              <p:attrName>style.visibility</p:attrName>
                                            </p:attrNameLst>
                                          </p:cBhvr>
                                          <p:to>
                                            <p:strVal val="visible"/>
                                          </p:to>
                                        </p:set>
                                        <p:animEffect transition="in" filter="wipe(up)">
                                          <p:cBhvr>
                                            <p:cTn id="10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5" grpId="0"/>
          <p:bldP spid="86" grpId="0"/>
          <p:bldP spid="87" grpId="0"/>
          <p:bldP spid="88" grpId="0"/>
          <p:bldP spid="89" grpId="0"/>
          <p:bldP spid="90" grpId="0"/>
          <p:bldP spid="91" grpId="0" animBg="1"/>
          <p:bldP spid="95" grpId="0" animBg="1"/>
          <p:bldP spid="99" grpId="0" animBg="1"/>
          <p:bldP spid="10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7200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1000" fill="hold"/>
                                            <p:tgtEl>
                                              <p:spTgt spid="104"/>
                                            </p:tgtEl>
                                            <p:attrNameLst>
                                              <p:attrName>ppt_x</p:attrName>
                                            </p:attrNameLst>
                                          </p:cBhvr>
                                          <p:tavLst>
                                            <p:tav tm="0">
                                              <p:val>
                                                <p:strVal val="0-#ppt_w/2"/>
                                              </p:val>
                                            </p:tav>
                                            <p:tav tm="100000">
                                              <p:val>
                                                <p:strVal val="#ppt_x"/>
                                              </p:val>
                                            </p:tav>
                                          </p:tavLst>
                                        </p:anim>
                                        <p:anim calcmode="lin" valueType="num">
                                          <p:cBhvr additive="base">
                                            <p:cTn id="8" dur="1000" fill="hold"/>
                                            <p:tgtEl>
                                              <p:spTgt spid="10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2" presetClass="entr" presetSubtype="8" accel="7200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cBhvr additive="base">
                                            <p:cTn id="17" dur="1000" fill="hold"/>
                                            <p:tgtEl>
                                              <p:spTgt spid="100"/>
                                            </p:tgtEl>
                                            <p:attrNameLst>
                                              <p:attrName>ppt_x</p:attrName>
                                            </p:attrNameLst>
                                          </p:cBhvr>
                                          <p:tavLst>
                                            <p:tav tm="0">
                                              <p:val>
                                                <p:strVal val="0-#ppt_w/2"/>
                                              </p:val>
                                            </p:tav>
                                            <p:tav tm="100000">
                                              <p:val>
                                                <p:strVal val="#ppt_x"/>
                                              </p:val>
                                            </p:tav>
                                          </p:tavLst>
                                        </p:anim>
                                        <p:anim calcmode="lin" valueType="num">
                                          <p:cBhvr additive="base">
                                            <p:cTn id="18" dur="1000" fill="hold"/>
                                            <p:tgtEl>
                                              <p:spTgt spid="100"/>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p:cTn id="22" dur="500" fill="hold"/>
                                            <p:tgtEl>
                                              <p:spTgt spid="99"/>
                                            </p:tgtEl>
                                            <p:attrNameLst>
                                              <p:attrName>ppt_w</p:attrName>
                                            </p:attrNameLst>
                                          </p:cBhvr>
                                          <p:tavLst>
                                            <p:tav tm="0">
                                              <p:val>
                                                <p:fltVal val="0"/>
                                              </p:val>
                                            </p:tav>
                                            <p:tav tm="100000">
                                              <p:val>
                                                <p:strVal val="#ppt_w"/>
                                              </p:val>
                                            </p:tav>
                                          </p:tavLst>
                                        </p:anim>
                                        <p:anim calcmode="lin" valueType="num">
                                          <p:cBhvr>
                                            <p:cTn id="23" dur="500" fill="hold"/>
                                            <p:tgtEl>
                                              <p:spTgt spid="99"/>
                                            </p:tgtEl>
                                            <p:attrNameLst>
                                              <p:attrName>ppt_h</p:attrName>
                                            </p:attrNameLst>
                                          </p:cBhvr>
                                          <p:tavLst>
                                            <p:tav tm="0">
                                              <p:val>
                                                <p:fltVal val="0"/>
                                              </p:val>
                                            </p:tav>
                                            <p:tav tm="100000">
                                              <p:val>
                                                <p:strVal val="#ppt_h"/>
                                              </p:val>
                                            </p:tav>
                                          </p:tavLst>
                                        </p:anim>
                                        <p:animEffect transition="in" filter="fade">
                                          <p:cBhvr>
                                            <p:cTn id="24" dur="500"/>
                                            <p:tgtEl>
                                              <p:spTgt spid="99"/>
                                            </p:tgtEl>
                                          </p:cBhvr>
                                        </p:animEffect>
                                      </p:childTnLst>
                                    </p:cTn>
                                  </p:par>
                                  <p:par>
                                    <p:cTn id="25" presetID="2" presetClass="entr" presetSubtype="8" accel="7200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additive="base">
                                            <p:cTn id="27" dur="1000" fill="hold"/>
                                            <p:tgtEl>
                                              <p:spTgt spid="96"/>
                                            </p:tgtEl>
                                            <p:attrNameLst>
                                              <p:attrName>ppt_x</p:attrName>
                                            </p:attrNameLst>
                                          </p:cBhvr>
                                          <p:tavLst>
                                            <p:tav tm="0">
                                              <p:val>
                                                <p:strVal val="0-#ppt_w/2"/>
                                              </p:val>
                                            </p:tav>
                                            <p:tav tm="100000">
                                              <p:val>
                                                <p:strVal val="#ppt_x"/>
                                              </p:val>
                                            </p:tav>
                                          </p:tavLst>
                                        </p:anim>
                                        <p:anim calcmode="lin" valueType="num">
                                          <p:cBhvr additive="base">
                                            <p:cTn id="28" dur="1000" fill="hold"/>
                                            <p:tgtEl>
                                              <p:spTgt spid="96"/>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95"/>
                                            </p:tgtEl>
                                            <p:attrNameLst>
                                              <p:attrName>style.visibility</p:attrName>
                                            </p:attrNameLst>
                                          </p:cBhvr>
                                          <p:to>
                                            <p:strVal val="visible"/>
                                          </p:to>
                                        </p:set>
                                        <p:anim calcmode="lin" valueType="num">
                                          <p:cBhvr>
                                            <p:cTn id="32" dur="500" fill="hold"/>
                                            <p:tgtEl>
                                              <p:spTgt spid="95"/>
                                            </p:tgtEl>
                                            <p:attrNameLst>
                                              <p:attrName>ppt_w</p:attrName>
                                            </p:attrNameLst>
                                          </p:cBhvr>
                                          <p:tavLst>
                                            <p:tav tm="0">
                                              <p:val>
                                                <p:fltVal val="0"/>
                                              </p:val>
                                            </p:tav>
                                            <p:tav tm="100000">
                                              <p:val>
                                                <p:strVal val="#ppt_w"/>
                                              </p:val>
                                            </p:tav>
                                          </p:tavLst>
                                        </p:anim>
                                        <p:anim calcmode="lin" valueType="num">
                                          <p:cBhvr>
                                            <p:cTn id="33" dur="500" fill="hold"/>
                                            <p:tgtEl>
                                              <p:spTgt spid="95"/>
                                            </p:tgtEl>
                                            <p:attrNameLst>
                                              <p:attrName>ppt_h</p:attrName>
                                            </p:attrNameLst>
                                          </p:cBhvr>
                                          <p:tavLst>
                                            <p:tav tm="0">
                                              <p:val>
                                                <p:fltVal val="0"/>
                                              </p:val>
                                            </p:tav>
                                            <p:tav tm="100000">
                                              <p:val>
                                                <p:strVal val="#ppt_h"/>
                                              </p:val>
                                            </p:tav>
                                          </p:tavLst>
                                        </p:anim>
                                        <p:animEffect transition="in" filter="fade">
                                          <p:cBhvr>
                                            <p:cTn id="34" dur="500"/>
                                            <p:tgtEl>
                                              <p:spTgt spid="95"/>
                                            </p:tgtEl>
                                          </p:cBhvr>
                                        </p:animEffect>
                                      </p:childTnLst>
                                    </p:cTn>
                                  </p:par>
                                  <p:par>
                                    <p:cTn id="35" presetID="2" presetClass="entr" presetSubtype="8" accel="7200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additive="base">
                                            <p:cTn id="37" dur="1000" fill="hold"/>
                                            <p:tgtEl>
                                              <p:spTgt spid="92"/>
                                            </p:tgtEl>
                                            <p:attrNameLst>
                                              <p:attrName>ppt_x</p:attrName>
                                            </p:attrNameLst>
                                          </p:cBhvr>
                                          <p:tavLst>
                                            <p:tav tm="0">
                                              <p:val>
                                                <p:strVal val="0-#ppt_w/2"/>
                                              </p:val>
                                            </p:tav>
                                            <p:tav tm="100000">
                                              <p:val>
                                                <p:strVal val="#ppt_x"/>
                                              </p:val>
                                            </p:tav>
                                          </p:tavLst>
                                        </p:anim>
                                        <p:anim calcmode="lin" valueType="num">
                                          <p:cBhvr additive="base">
                                            <p:cTn id="38" dur="1000" fill="hold"/>
                                            <p:tgtEl>
                                              <p:spTgt spid="92"/>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53" presetClass="entr" presetSubtype="16" fill="hold" grpId="0" nodeType="afterEffect">
                                      <p:stCondLst>
                                        <p:cond delay="0"/>
                                      </p:stCondLst>
                                      <p:childTnLst>
                                        <p:set>
                                          <p:cBhvr>
                                            <p:cTn id="41" dur="1" fill="hold">
                                              <p:stCondLst>
                                                <p:cond delay="0"/>
                                              </p:stCondLst>
                                            </p:cTn>
                                            <p:tgtEl>
                                              <p:spTgt spid="91"/>
                                            </p:tgtEl>
                                            <p:attrNameLst>
                                              <p:attrName>style.visibility</p:attrName>
                                            </p:attrNameLst>
                                          </p:cBhvr>
                                          <p:to>
                                            <p:strVal val="visible"/>
                                          </p:to>
                                        </p:set>
                                        <p:anim calcmode="lin" valueType="num">
                                          <p:cBhvr>
                                            <p:cTn id="42" dur="500" fill="hold"/>
                                            <p:tgtEl>
                                              <p:spTgt spid="91"/>
                                            </p:tgtEl>
                                            <p:attrNameLst>
                                              <p:attrName>ppt_w</p:attrName>
                                            </p:attrNameLst>
                                          </p:cBhvr>
                                          <p:tavLst>
                                            <p:tav tm="0">
                                              <p:val>
                                                <p:fltVal val="0"/>
                                              </p:val>
                                            </p:tav>
                                            <p:tav tm="100000">
                                              <p:val>
                                                <p:strVal val="#ppt_w"/>
                                              </p:val>
                                            </p:tav>
                                          </p:tavLst>
                                        </p:anim>
                                        <p:anim calcmode="lin" valueType="num">
                                          <p:cBhvr>
                                            <p:cTn id="43" dur="500" fill="hold"/>
                                            <p:tgtEl>
                                              <p:spTgt spid="91"/>
                                            </p:tgtEl>
                                            <p:attrNameLst>
                                              <p:attrName>ppt_h</p:attrName>
                                            </p:attrNameLst>
                                          </p:cBhvr>
                                          <p:tavLst>
                                            <p:tav tm="0">
                                              <p:val>
                                                <p:fltVal val="0"/>
                                              </p:val>
                                            </p:tav>
                                            <p:tav tm="100000">
                                              <p:val>
                                                <p:strVal val="#ppt_h"/>
                                              </p:val>
                                            </p:tav>
                                          </p:tavLst>
                                        </p:anim>
                                        <p:animEffect transition="in" filter="fade">
                                          <p:cBhvr>
                                            <p:cTn id="44" dur="500"/>
                                            <p:tgtEl>
                                              <p:spTgt spid="91"/>
                                            </p:tgtEl>
                                          </p:cBhvr>
                                        </p:animEffect>
                                      </p:childTnLst>
                                    </p:cTn>
                                  </p:par>
                                  <p:par>
                                    <p:cTn id="45" presetID="2" presetClass="entr" presetSubtype="8" accel="7200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additive="base">
                                            <p:cTn id="47" dur="1000" fill="hold"/>
                                            <p:tgtEl>
                                              <p:spTgt spid="76"/>
                                            </p:tgtEl>
                                            <p:attrNameLst>
                                              <p:attrName>ppt_x</p:attrName>
                                            </p:attrNameLst>
                                          </p:cBhvr>
                                          <p:tavLst>
                                            <p:tav tm="0">
                                              <p:val>
                                                <p:strVal val="0-#ppt_w/2"/>
                                              </p:val>
                                            </p:tav>
                                            <p:tav tm="100000">
                                              <p:val>
                                                <p:strVal val="#ppt_x"/>
                                              </p:val>
                                            </p:tav>
                                          </p:tavLst>
                                        </p:anim>
                                        <p:anim calcmode="lin" valueType="num">
                                          <p:cBhvr additive="base">
                                            <p:cTn id="48" dur="1000" fill="hold"/>
                                            <p:tgtEl>
                                              <p:spTgt spid="76"/>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53" presetClass="entr" presetSubtype="16" fill="hold" grpId="0" nodeType="afterEffect">
                                      <p:stCondLst>
                                        <p:cond delay="0"/>
                                      </p:stCondLst>
                                      <p:childTnLst>
                                        <p:set>
                                          <p:cBhvr>
                                            <p:cTn id="51" dur="1" fill="hold">
                                              <p:stCondLst>
                                                <p:cond delay="0"/>
                                              </p:stCondLst>
                                            </p:cTn>
                                            <p:tgtEl>
                                              <p:spTgt spid="75"/>
                                            </p:tgtEl>
                                            <p:attrNameLst>
                                              <p:attrName>style.visibility</p:attrName>
                                            </p:attrNameLst>
                                          </p:cBhvr>
                                          <p:to>
                                            <p:strVal val="visible"/>
                                          </p:to>
                                        </p:set>
                                        <p:anim calcmode="lin" valueType="num">
                                          <p:cBhvr>
                                            <p:cTn id="52" dur="500" fill="hold"/>
                                            <p:tgtEl>
                                              <p:spTgt spid="75"/>
                                            </p:tgtEl>
                                            <p:attrNameLst>
                                              <p:attrName>ppt_w</p:attrName>
                                            </p:attrNameLst>
                                          </p:cBhvr>
                                          <p:tavLst>
                                            <p:tav tm="0">
                                              <p:val>
                                                <p:fltVal val="0"/>
                                              </p:val>
                                            </p:tav>
                                            <p:tav tm="100000">
                                              <p:val>
                                                <p:strVal val="#ppt_w"/>
                                              </p:val>
                                            </p:tav>
                                          </p:tavLst>
                                        </p:anim>
                                        <p:anim calcmode="lin" valueType="num">
                                          <p:cBhvr>
                                            <p:cTn id="53" dur="500" fill="hold"/>
                                            <p:tgtEl>
                                              <p:spTgt spid="75"/>
                                            </p:tgtEl>
                                            <p:attrNameLst>
                                              <p:attrName>ppt_h</p:attrName>
                                            </p:attrNameLst>
                                          </p:cBhvr>
                                          <p:tavLst>
                                            <p:tav tm="0">
                                              <p:val>
                                                <p:fltVal val="0"/>
                                              </p:val>
                                            </p:tav>
                                            <p:tav tm="100000">
                                              <p:val>
                                                <p:strVal val="#ppt_h"/>
                                              </p:val>
                                            </p:tav>
                                          </p:tavLst>
                                        </p:anim>
                                        <p:animEffect transition="in" filter="fade">
                                          <p:cBhvr>
                                            <p:cTn id="54" dur="500"/>
                                            <p:tgtEl>
                                              <p:spTgt spid="75"/>
                                            </p:tgtEl>
                                          </p:cBhvr>
                                        </p:animEffect>
                                      </p:childTnLst>
                                    </p:cTn>
                                  </p:par>
                                  <p:par>
                                    <p:cTn id="55" presetID="2" presetClass="entr" presetSubtype="8" accel="7200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 calcmode="lin" valueType="num">
                                          <p:cBhvr additive="base">
                                            <p:cTn id="57" dur="1000" fill="hold"/>
                                            <p:tgtEl>
                                              <p:spTgt spid="72"/>
                                            </p:tgtEl>
                                            <p:attrNameLst>
                                              <p:attrName>ppt_x</p:attrName>
                                            </p:attrNameLst>
                                          </p:cBhvr>
                                          <p:tavLst>
                                            <p:tav tm="0">
                                              <p:val>
                                                <p:strVal val="0-#ppt_w/2"/>
                                              </p:val>
                                            </p:tav>
                                            <p:tav tm="100000">
                                              <p:val>
                                                <p:strVal val="#ppt_x"/>
                                              </p:val>
                                            </p:tav>
                                          </p:tavLst>
                                        </p:anim>
                                        <p:anim calcmode="lin" valueType="num">
                                          <p:cBhvr additive="base">
                                            <p:cTn id="58" dur="1000" fill="hold"/>
                                            <p:tgtEl>
                                              <p:spTgt spid="72"/>
                                            </p:tgtEl>
                                            <p:attrNameLst>
                                              <p:attrName>ppt_y</p:attrName>
                                            </p:attrNameLst>
                                          </p:cBhvr>
                                          <p:tavLst>
                                            <p:tav tm="0">
                                              <p:val>
                                                <p:strVal val="#ppt_y"/>
                                              </p:val>
                                            </p:tav>
                                            <p:tav tm="100000">
                                              <p:val>
                                                <p:strVal val="#ppt_y"/>
                                              </p:val>
                                            </p:tav>
                                          </p:tavLst>
                                        </p:anim>
                                      </p:childTnLst>
                                    </p:cTn>
                                  </p:par>
                                </p:childTnLst>
                              </p:cTn>
                            </p:par>
                            <p:par>
                              <p:cTn id="59" fill="hold">
                                <p:stCondLst>
                                  <p:cond delay="6000"/>
                                </p:stCondLst>
                                <p:childTnLst>
                                  <p:par>
                                    <p:cTn id="60" presetID="10" presetClass="entr" presetSubtype="0" fill="hold"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childTnLst>
                              </p:cTn>
                            </p:par>
                            <p:par>
                              <p:cTn id="63" fill="hold">
                                <p:stCondLst>
                                  <p:cond delay="6500"/>
                                </p:stCondLst>
                                <p:childTnLst>
                                  <p:par>
                                    <p:cTn id="64" presetID="22" presetClass="entr" presetSubtype="1"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up)">
                                          <p:cBhvr>
                                            <p:cTn id="66" dur="500"/>
                                            <p:tgtEl>
                                              <p:spTgt spid="85"/>
                                            </p:tgtEl>
                                          </p:cBhvr>
                                        </p:animEffect>
                                      </p:childTnLst>
                                    </p:cTn>
                                  </p:par>
                                </p:childTnLst>
                              </p:cTn>
                            </p:par>
                            <p:par>
                              <p:cTn id="67" fill="hold">
                                <p:stCondLst>
                                  <p:cond delay="7000"/>
                                </p:stCondLst>
                                <p:childTnLst>
                                  <p:par>
                                    <p:cTn id="68" presetID="10" presetClass="entr" presetSubtype="0" fill="hold" nodeType="after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fade">
                                          <p:cBhvr>
                                            <p:cTn id="70" dur="500"/>
                                            <p:tgtEl>
                                              <p:spTgt spid="79"/>
                                            </p:tgtEl>
                                          </p:cBhvr>
                                        </p:animEffect>
                                      </p:childTnLst>
                                    </p:cTn>
                                  </p:par>
                                </p:childTnLst>
                              </p:cTn>
                            </p:par>
                            <p:par>
                              <p:cTn id="71" fill="hold">
                                <p:stCondLst>
                                  <p:cond delay="7500"/>
                                </p:stCondLst>
                                <p:childTnLst>
                                  <p:par>
                                    <p:cTn id="72" presetID="22" presetClass="entr" presetSubtype="1" fill="hold" grpId="0"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wipe(up)">
                                          <p:cBhvr>
                                            <p:cTn id="74" dur="500"/>
                                            <p:tgtEl>
                                              <p:spTgt spid="86"/>
                                            </p:tgtEl>
                                          </p:cBhvr>
                                        </p:animEffect>
                                      </p:childTnLst>
                                    </p:cTn>
                                  </p:par>
                                </p:childTnLst>
                              </p:cTn>
                            </p:par>
                            <p:par>
                              <p:cTn id="75" fill="hold">
                                <p:stCondLst>
                                  <p:cond delay="8000"/>
                                </p:stCondLst>
                                <p:childTnLst>
                                  <p:par>
                                    <p:cTn id="76" presetID="10" presetClass="entr" presetSubtype="0" fill="hold" nodeType="after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fade">
                                          <p:cBhvr>
                                            <p:cTn id="78" dur="500"/>
                                            <p:tgtEl>
                                              <p:spTgt spid="82"/>
                                            </p:tgtEl>
                                          </p:cBhvr>
                                        </p:animEffect>
                                      </p:childTnLst>
                                    </p:cTn>
                                  </p:par>
                                </p:childTnLst>
                              </p:cTn>
                            </p:par>
                            <p:par>
                              <p:cTn id="79" fill="hold">
                                <p:stCondLst>
                                  <p:cond delay="8500"/>
                                </p:stCondLst>
                                <p:childTnLst>
                                  <p:par>
                                    <p:cTn id="80" presetID="22" presetClass="entr" presetSubtype="1" fill="hold" grpId="0" nodeType="after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wipe(up)">
                                          <p:cBhvr>
                                            <p:cTn id="82" dur="500"/>
                                            <p:tgtEl>
                                              <p:spTgt spid="87"/>
                                            </p:tgtEl>
                                          </p:cBhvr>
                                        </p:animEffect>
                                      </p:childTnLst>
                                    </p:cTn>
                                  </p:par>
                                </p:childTnLst>
                              </p:cTn>
                            </p:par>
                            <p:par>
                              <p:cTn id="83" fill="hold">
                                <p:stCondLst>
                                  <p:cond delay="9000"/>
                                </p:stCondLst>
                                <p:childTnLst>
                                  <p:par>
                                    <p:cTn id="84" presetID="10" presetClass="entr" presetSubtype="0" fill="hold" nodeType="afterEffect">
                                      <p:stCondLst>
                                        <p:cond delay="0"/>
                                      </p:stCondLst>
                                      <p:childTnLst>
                                        <p:set>
                                          <p:cBhvr>
                                            <p:cTn id="85" dur="1" fill="hold">
                                              <p:stCondLst>
                                                <p:cond delay="0"/>
                                              </p:stCondLst>
                                            </p:cTn>
                                            <p:tgtEl>
                                              <p:spTgt spid="81"/>
                                            </p:tgtEl>
                                            <p:attrNameLst>
                                              <p:attrName>style.visibility</p:attrName>
                                            </p:attrNameLst>
                                          </p:cBhvr>
                                          <p:to>
                                            <p:strVal val="visible"/>
                                          </p:to>
                                        </p:set>
                                        <p:animEffect transition="in" filter="fade">
                                          <p:cBhvr>
                                            <p:cTn id="86" dur="500"/>
                                            <p:tgtEl>
                                              <p:spTgt spid="81"/>
                                            </p:tgtEl>
                                          </p:cBhvr>
                                        </p:animEffect>
                                      </p:childTnLst>
                                    </p:cTn>
                                  </p:par>
                                </p:childTnLst>
                              </p:cTn>
                            </p:par>
                            <p:par>
                              <p:cTn id="87" fill="hold">
                                <p:stCondLst>
                                  <p:cond delay="9500"/>
                                </p:stCondLst>
                                <p:childTnLst>
                                  <p:par>
                                    <p:cTn id="88" presetID="22" presetClass="entr" presetSubtype="1" fill="hold" grpId="0" nodeType="after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up)">
                                          <p:cBhvr>
                                            <p:cTn id="90" dur="500"/>
                                            <p:tgtEl>
                                              <p:spTgt spid="88"/>
                                            </p:tgtEl>
                                          </p:cBhvr>
                                        </p:animEffect>
                                      </p:childTnLst>
                                    </p:cTn>
                                  </p:par>
                                </p:childTnLst>
                              </p:cTn>
                            </p:par>
                            <p:par>
                              <p:cTn id="91" fill="hold">
                                <p:stCondLst>
                                  <p:cond delay="10000"/>
                                </p:stCondLst>
                                <p:childTnLst>
                                  <p:par>
                                    <p:cTn id="92" presetID="10" presetClass="entr" presetSubtype="0"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fade">
                                          <p:cBhvr>
                                            <p:cTn id="94" dur="500"/>
                                            <p:tgtEl>
                                              <p:spTgt spid="84"/>
                                            </p:tgtEl>
                                          </p:cBhvr>
                                        </p:animEffect>
                                      </p:childTnLst>
                                    </p:cTn>
                                  </p:par>
                                </p:childTnLst>
                              </p:cTn>
                            </p:par>
                            <p:par>
                              <p:cTn id="95" fill="hold">
                                <p:stCondLst>
                                  <p:cond delay="10500"/>
                                </p:stCondLst>
                                <p:childTnLst>
                                  <p:par>
                                    <p:cTn id="96" presetID="22" presetClass="entr" presetSubtype="1" fill="hold" grpId="0" nodeType="after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wipe(up)">
                                          <p:cBhvr>
                                            <p:cTn id="98" dur="500"/>
                                            <p:tgtEl>
                                              <p:spTgt spid="89"/>
                                            </p:tgtEl>
                                          </p:cBhvr>
                                        </p:animEffect>
                                      </p:childTnLst>
                                    </p:cTn>
                                  </p:par>
                                </p:childTnLst>
                              </p:cTn>
                            </p:par>
                            <p:par>
                              <p:cTn id="99" fill="hold">
                                <p:stCondLst>
                                  <p:cond delay="11000"/>
                                </p:stCondLst>
                                <p:childTnLst>
                                  <p:par>
                                    <p:cTn id="100" presetID="10" presetClass="entr" presetSubtype="0"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fade">
                                          <p:cBhvr>
                                            <p:cTn id="102" dur="500"/>
                                            <p:tgtEl>
                                              <p:spTgt spid="83"/>
                                            </p:tgtEl>
                                          </p:cBhvr>
                                        </p:animEffect>
                                      </p:childTnLst>
                                    </p:cTn>
                                  </p:par>
                                </p:childTnLst>
                              </p:cTn>
                            </p:par>
                            <p:par>
                              <p:cTn id="103" fill="hold">
                                <p:stCondLst>
                                  <p:cond delay="11500"/>
                                </p:stCondLst>
                                <p:childTnLst>
                                  <p:par>
                                    <p:cTn id="104" presetID="22" presetClass="entr" presetSubtype="1" fill="hold" grpId="0" nodeType="afterEffect">
                                      <p:stCondLst>
                                        <p:cond delay="0"/>
                                      </p:stCondLst>
                                      <p:childTnLst>
                                        <p:set>
                                          <p:cBhvr>
                                            <p:cTn id="105" dur="1" fill="hold">
                                              <p:stCondLst>
                                                <p:cond delay="0"/>
                                              </p:stCondLst>
                                            </p:cTn>
                                            <p:tgtEl>
                                              <p:spTgt spid="90"/>
                                            </p:tgtEl>
                                            <p:attrNameLst>
                                              <p:attrName>style.visibility</p:attrName>
                                            </p:attrNameLst>
                                          </p:cBhvr>
                                          <p:to>
                                            <p:strVal val="visible"/>
                                          </p:to>
                                        </p:set>
                                        <p:animEffect transition="in" filter="wipe(up)">
                                          <p:cBhvr>
                                            <p:cTn id="10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5" grpId="0"/>
          <p:bldP spid="86" grpId="0"/>
          <p:bldP spid="87" grpId="0"/>
          <p:bldP spid="88" grpId="0"/>
          <p:bldP spid="89" grpId="0"/>
          <p:bldP spid="90" grpId="0"/>
          <p:bldP spid="91" grpId="0" animBg="1"/>
          <p:bldP spid="95" grpId="0" animBg="1"/>
          <p:bldP spid="99" grpId="0" animBg="1"/>
          <p:bldP spid="103"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30" name="文本框 29"/>
          <p:cNvSpPr txBox="1"/>
          <p:nvPr/>
        </p:nvSpPr>
        <p:spPr>
          <a:xfrm>
            <a:off x="783651"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年度工作完成概述</a:t>
            </a:r>
          </a:p>
        </p:txBody>
      </p:sp>
      <p:cxnSp>
        <p:nvCxnSpPr>
          <p:cNvPr id="31" name="直接连接符 30"/>
          <p:cNvCxnSpPr/>
          <p:nvPr/>
        </p:nvCxnSpPr>
        <p:spPr>
          <a:xfrm>
            <a:off x="783651"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sp>
        <p:nvSpPr>
          <p:cNvPr id="32" name="文本框 31"/>
          <p:cNvSpPr txBox="1">
            <a:spLocks/>
          </p:cNvSpPr>
          <p:nvPr/>
        </p:nvSpPr>
        <p:spPr>
          <a:xfrm>
            <a:off x="8850313" y="2656064"/>
            <a:ext cx="2880207" cy="738664"/>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sp>
        <p:nvSpPr>
          <p:cNvPr id="33" name="文本框 32"/>
          <p:cNvSpPr txBox="1">
            <a:spLocks/>
          </p:cNvSpPr>
          <p:nvPr/>
        </p:nvSpPr>
        <p:spPr>
          <a:xfrm>
            <a:off x="8850313" y="2308204"/>
            <a:ext cx="2879848" cy="405588"/>
          </a:xfrm>
          <a:prstGeom prst="rect">
            <a:avLst/>
          </a:prstGeom>
          <a:noFill/>
        </p:spPr>
        <p:txBody>
          <a:bodyPr wrap="square"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34" name="文本框 33"/>
          <p:cNvSpPr txBox="1">
            <a:spLocks/>
          </p:cNvSpPr>
          <p:nvPr/>
        </p:nvSpPr>
        <p:spPr>
          <a:xfrm>
            <a:off x="2780372" y="1873876"/>
            <a:ext cx="2880207" cy="73866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sp>
        <p:nvSpPr>
          <p:cNvPr id="35" name="文本框 34"/>
          <p:cNvSpPr txBox="1">
            <a:spLocks/>
          </p:cNvSpPr>
          <p:nvPr/>
        </p:nvSpPr>
        <p:spPr>
          <a:xfrm>
            <a:off x="2780372" y="1526016"/>
            <a:ext cx="2879848" cy="405588"/>
          </a:xfrm>
          <a:prstGeom prst="rect">
            <a:avLst/>
          </a:prstGeom>
          <a:noFill/>
        </p:spPr>
        <p:txBody>
          <a:bodyPr wrap="square" rtlCol="0">
            <a:spAutoFit/>
          </a:bodyPr>
          <a:lstStyle/>
          <a:p>
            <a:pPr algn="r"/>
            <a:r>
              <a:rPr lang="zh-CN" altLang="en-US" sz="2000" b="1" dirty="0">
                <a:solidFill>
                  <a:srgbClr val="000000"/>
                </a:solidFill>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36" name="文本框 35"/>
          <p:cNvSpPr txBox="1">
            <a:spLocks/>
          </p:cNvSpPr>
          <p:nvPr/>
        </p:nvSpPr>
        <p:spPr>
          <a:xfrm>
            <a:off x="496459" y="3589036"/>
            <a:ext cx="2880207" cy="73866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sp>
        <p:nvSpPr>
          <p:cNvPr id="37" name="文本框 36"/>
          <p:cNvSpPr txBox="1">
            <a:spLocks/>
          </p:cNvSpPr>
          <p:nvPr/>
        </p:nvSpPr>
        <p:spPr>
          <a:xfrm>
            <a:off x="496459" y="3241176"/>
            <a:ext cx="2879848" cy="405588"/>
          </a:xfrm>
          <a:prstGeom prst="rect">
            <a:avLst/>
          </a:prstGeom>
          <a:noFill/>
        </p:spPr>
        <p:txBody>
          <a:bodyPr wrap="square" rtlCol="0">
            <a:spAutoFit/>
          </a:bodyPr>
          <a:lstStyle/>
          <a:p>
            <a:pPr algn="r"/>
            <a:r>
              <a:rPr lang="zh-CN" altLang="en-US" sz="2000" b="1" dirty="0">
                <a:solidFill>
                  <a:srgbClr val="000000"/>
                </a:solidFill>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38" name="文本框 37"/>
          <p:cNvSpPr txBox="1">
            <a:spLocks/>
          </p:cNvSpPr>
          <p:nvPr/>
        </p:nvSpPr>
        <p:spPr>
          <a:xfrm>
            <a:off x="1148696" y="5280446"/>
            <a:ext cx="2880207" cy="73866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sp>
        <p:nvSpPr>
          <p:cNvPr id="39" name="文本框 38"/>
          <p:cNvSpPr txBox="1">
            <a:spLocks/>
          </p:cNvSpPr>
          <p:nvPr/>
        </p:nvSpPr>
        <p:spPr>
          <a:xfrm>
            <a:off x="1148696" y="4932586"/>
            <a:ext cx="2879848" cy="405588"/>
          </a:xfrm>
          <a:prstGeom prst="rect">
            <a:avLst/>
          </a:prstGeom>
          <a:noFill/>
        </p:spPr>
        <p:txBody>
          <a:bodyPr wrap="square" rtlCol="0">
            <a:spAutoFit/>
          </a:bodyPr>
          <a:lstStyle/>
          <a:p>
            <a:pPr algn="r"/>
            <a:r>
              <a:rPr lang="zh-CN" altLang="en-US" sz="2000" b="1" dirty="0">
                <a:solidFill>
                  <a:srgbClr val="000000"/>
                </a:solidFill>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40" name="文本框 39"/>
          <p:cNvSpPr txBox="1">
            <a:spLocks/>
          </p:cNvSpPr>
          <p:nvPr/>
        </p:nvSpPr>
        <p:spPr>
          <a:xfrm>
            <a:off x="8312150" y="4373814"/>
            <a:ext cx="2880207" cy="738664"/>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sp>
        <p:nvSpPr>
          <p:cNvPr id="41" name="文本框 40"/>
          <p:cNvSpPr txBox="1">
            <a:spLocks/>
          </p:cNvSpPr>
          <p:nvPr/>
        </p:nvSpPr>
        <p:spPr>
          <a:xfrm>
            <a:off x="8312150" y="4025954"/>
            <a:ext cx="2879848" cy="405588"/>
          </a:xfrm>
          <a:prstGeom prst="rect">
            <a:avLst/>
          </a:prstGeom>
          <a:noFill/>
        </p:spPr>
        <p:txBody>
          <a:bodyPr wrap="square"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42" name="Freeform 21"/>
          <p:cNvSpPr>
            <a:spLocks noChangeAspect="1"/>
          </p:cNvSpPr>
          <p:nvPr/>
        </p:nvSpPr>
        <p:spPr bwMode="auto">
          <a:xfrm>
            <a:off x="5753100" y="1523062"/>
            <a:ext cx="630238" cy="5351463"/>
          </a:xfrm>
          <a:custGeom>
            <a:avLst/>
            <a:gdLst>
              <a:gd name="T0" fmla="*/ 1366 w 1732"/>
              <a:gd name="T1" fmla="*/ 1500 h 14715"/>
              <a:gd name="T2" fmla="*/ 1366 w 1732"/>
              <a:gd name="T3" fmla="*/ 14715 h 14715"/>
              <a:gd name="T4" fmla="*/ 366 w 1732"/>
              <a:gd name="T5" fmla="*/ 14715 h 14715"/>
              <a:gd name="T6" fmla="*/ 366 w 1732"/>
              <a:gd name="T7" fmla="*/ 1500 h 14715"/>
              <a:gd name="T8" fmla="*/ 0 w 1732"/>
              <a:gd name="T9" fmla="*/ 1500 h 14715"/>
              <a:gd name="T10" fmla="*/ 433 w 1732"/>
              <a:gd name="T11" fmla="*/ 750 h 14715"/>
              <a:gd name="T12" fmla="*/ 866 w 1732"/>
              <a:gd name="T13" fmla="*/ 0 h 14715"/>
              <a:gd name="T14" fmla="*/ 1299 w 1732"/>
              <a:gd name="T15" fmla="*/ 750 h 14715"/>
              <a:gd name="T16" fmla="*/ 1732 w 1732"/>
              <a:gd name="T17" fmla="*/ 1500 h 14715"/>
              <a:gd name="T18" fmla="*/ 1366 w 1732"/>
              <a:gd name="T19" fmla="*/ 1500 h 14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2" h="14715">
                <a:moveTo>
                  <a:pt x="1366" y="1500"/>
                </a:moveTo>
                <a:lnTo>
                  <a:pt x="1366" y="14715"/>
                </a:lnTo>
                <a:lnTo>
                  <a:pt x="366" y="14715"/>
                </a:lnTo>
                <a:lnTo>
                  <a:pt x="366" y="1500"/>
                </a:lnTo>
                <a:lnTo>
                  <a:pt x="0" y="1500"/>
                </a:lnTo>
                <a:lnTo>
                  <a:pt x="433" y="750"/>
                </a:lnTo>
                <a:lnTo>
                  <a:pt x="866" y="0"/>
                </a:lnTo>
                <a:lnTo>
                  <a:pt x="1299" y="750"/>
                </a:lnTo>
                <a:lnTo>
                  <a:pt x="1732" y="1500"/>
                </a:lnTo>
                <a:lnTo>
                  <a:pt x="1366" y="1500"/>
                </a:lnTo>
                <a:close/>
              </a:path>
            </a:pathLst>
          </a:custGeom>
          <a:solidFill>
            <a:srgbClr val="C00000"/>
          </a:solidFill>
          <a:ln w="254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43" name="Freeform 22"/>
          <p:cNvSpPr>
            <a:spLocks noChangeAspect="1"/>
          </p:cNvSpPr>
          <p:nvPr/>
        </p:nvSpPr>
        <p:spPr bwMode="auto">
          <a:xfrm>
            <a:off x="5886450" y="2537475"/>
            <a:ext cx="2830513" cy="4337050"/>
          </a:xfrm>
          <a:custGeom>
            <a:avLst/>
            <a:gdLst>
              <a:gd name="T0" fmla="*/ 6278 w 7778"/>
              <a:gd name="T1" fmla="*/ 1366 h 11924"/>
              <a:gd name="T2" fmla="*/ 1808 w 7778"/>
              <a:gd name="T3" fmla="*/ 1366 h 11924"/>
              <a:gd name="T4" fmla="*/ 1238 w 7778"/>
              <a:gd name="T5" fmla="*/ 1603 h 11924"/>
              <a:gd name="T6" fmla="*/ 1000 w 7778"/>
              <a:gd name="T7" fmla="*/ 2173 h 11924"/>
              <a:gd name="T8" fmla="*/ 1000 w 7778"/>
              <a:gd name="T9" fmla="*/ 11924 h 11924"/>
              <a:gd name="T10" fmla="*/ 0 w 7778"/>
              <a:gd name="T11" fmla="*/ 11924 h 11924"/>
              <a:gd name="T12" fmla="*/ 0 w 7778"/>
              <a:gd name="T13" fmla="*/ 2173 h 11924"/>
              <a:gd name="T14" fmla="*/ 531 w 7778"/>
              <a:gd name="T15" fmla="*/ 896 h 11924"/>
              <a:gd name="T16" fmla="*/ 1808 w 7778"/>
              <a:gd name="T17" fmla="*/ 366 h 11924"/>
              <a:gd name="T18" fmla="*/ 6278 w 7778"/>
              <a:gd name="T19" fmla="*/ 366 h 11924"/>
              <a:gd name="T20" fmla="*/ 6278 w 7778"/>
              <a:gd name="T21" fmla="*/ 0 h 11924"/>
              <a:gd name="T22" fmla="*/ 7028 w 7778"/>
              <a:gd name="T23" fmla="*/ 433 h 11924"/>
              <a:gd name="T24" fmla="*/ 7778 w 7778"/>
              <a:gd name="T25" fmla="*/ 866 h 11924"/>
              <a:gd name="T26" fmla="*/ 7028 w 7778"/>
              <a:gd name="T27" fmla="*/ 1299 h 11924"/>
              <a:gd name="T28" fmla="*/ 6278 w 7778"/>
              <a:gd name="T29" fmla="*/ 1732 h 11924"/>
              <a:gd name="T30" fmla="*/ 6278 w 7778"/>
              <a:gd name="T31" fmla="*/ 1366 h 11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78" h="11924">
                <a:moveTo>
                  <a:pt x="6278" y="1366"/>
                </a:moveTo>
                <a:lnTo>
                  <a:pt x="1808" y="1366"/>
                </a:lnTo>
                <a:cubicBezTo>
                  <a:pt x="1586" y="1366"/>
                  <a:pt x="1384" y="1456"/>
                  <a:pt x="1238" y="1603"/>
                </a:cubicBezTo>
                <a:cubicBezTo>
                  <a:pt x="1091" y="1749"/>
                  <a:pt x="1000" y="1951"/>
                  <a:pt x="1000" y="2173"/>
                </a:cubicBezTo>
                <a:lnTo>
                  <a:pt x="1000" y="11924"/>
                </a:lnTo>
                <a:lnTo>
                  <a:pt x="0" y="11924"/>
                </a:lnTo>
                <a:lnTo>
                  <a:pt x="0" y="2173"/>
                </a:lnTo>
                <a:cubicBezTo>
                  <a:pt x="0" y="1675"/>
                  <a:pt x="203" y="1223"/>
                  <a:pt x="531" y="896"/>
                </a:cubicBezTo>
                <a:cubicBezTo>
                  <a:pt x="858" y="569"/>
                  <a:pt x="1310" y="366"/>
                  <a:pt x="1808" y="366"/>
                </a:cubicBezTo>
                <a:lnTo>
                  <a:pt x="6278" y="366"/>
                </a:lnTo>
                <a:lnTo>
                  <a:pt x="6278" y="0"/>
                </a:lnTo>
                <a:lnTo>
                  <a:pt x="7028" y="433"/>
                </a:lnTo>
                <a:lnTo>
                  <a:pt x="7778" y="866"/>
                </a:lnTo>
                <a:lnTo>
                  <a:pt x="7028" y="1299"/>
                </a:lnTo>
                <a:lnTo>
                  <a:pt x="6278" y="1732"/>
                </a:lnTo>
                <a:lnTo>
                  <a:pt x="6278" y="1366"/>
                </a:lnTo>
                <a:close/>
              </a:path>
            </a:pathLst>
          </a:custGeom>
          <a:gradFill>
            <a:gsLst>
              <a:gs pos="0">
                <a:srgbClr val="C00000"/>
              </a:gs>
              <a:gs pos="100000">
                <a:srgbClr val="C00000">
                  <a:lumMod val="75000"/>
                </a:srgbClr>
              </a:gs>
            </a:gsLst>
            <a:lin ang="2700000" scaled="1"/>
          </a:gra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44" name="Freeform 23"/>
          <p:cNvSpPr>
            <a:spLocks noChangeAspect="1"/>
          </p:cNvSpPr>
          <p:nvPr/>
        </p:nvSpPr>
        <p:spPr bwMode="auto">
          <a:xfrm>
            <a:off x="3475037" y="3456637"/>
            <a:ext cx="2774950" cy="3417888"/>
          </a:xfrm>
          <a:custGeom>
            <a:avLst/>
            <a:gdLst>
              <a:gd name="T0" fmla="*/ 1500 w 7625"/>
              <a:gd name="T1" fmla="*/ 366 h 9398"/>
              <a:gd name="T2" fmla="*/ 5818 w 7625"/>
              <a:gd name="T3" fmla="*/ 366 h 9398"/>
              <a:gd name="T4" fmla="*/ 7095 w 7625"/>
              <a:gd name="T5" fmla="*/ 897 h 9398"/>
              <a:gd name="T6" fmla="*/ 7625 w 7625"/>
              <a:gd name="T7" fmla="*/ 2174 h 9398"/>
              <a:gd name="T8" fmla="*/ 7625 w 7625"/>
              <a:gd name="T9" fmla="*/ 9398 h 9398"/>
              <a:gd name="T10" fmla="*/ 6625 w 7625"/>
              <a:gd name="T11" fmla="*/ 9398 h 9398"/>
              <a:gd name="T12" fmla="*/ 6625 w 7625"/>
              <a:gd name="T13" fmla="*/ 2174 h 9398"/>
              <a:gd name="T14" fmla="*/ 6388 w 7625"/>
              <a:gd name="T15" fmla="*/ 1604 h 9398"/>
              <a:gd name="T16" fmla="*/ 5818 w 7625"/>
              <a:gd name="T17" fmla="*/ 1366 h 9398"/>
              <a:gd name="T18" fmla="*/ 1500 w 7625"/>
              <a:gd name="T19" fmla="*/ 1366 h 9398"/>
              <a:gd name="T20" fmla="*/ 1500 w 7625"/>
              <a:gd name="T21" fmla="*/ 1733 h 9398"/>
              <a:gd name="T22" fmla="*/ 750 w 7625"/>
              <a:gd name="T23" fmla="*/ 1299 h 9398"/>
              <a:gd name="T24" fmla="*/ 0 w 7625"/>
              <a:gd name="T25" fmla="*/ 866 h 9398"/>
              <a:gd name="T26" fmla="*/ 750 w 7625"/>
              <a:gd name="T27" fmla="*/ 433 h 9398"/>
              <a:gd name="T28" fmla="*/ 1500 w 7625"/>
              <a:gd name="T29" fmla="*/ 0 h 9398"/>
              <a:gd name="T30" fmla="*/ 1500 w 7625"/>
              <a:gd name="T31" fmla="*/ 366 h 9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25" h="9398">
                <a:moveTo>
                  <a:pt x="1500" y="366"/>
                </a:moveTo>
                <a:lnTo>
                  <a:pt x="5818" y="366"/>
                </a:lnTo>
                <a:cubicBezTo>
                  <a:pt x="6316" y="366"/>
                  <a:pt x="6768" y="569"/>
                  <a:pt x="7095" y="897"/>
                </a:cubicBezTo>
                <a:cubicBezTo>
                  <a:pt x="7422" y="1224"/>
                  <a:pt x="7625" y="1676"/>
                  <a:pt x="7625" y="2174"/>
                </a:cubicBezTo>
                <a:lnTo>
                  <a:pt x="7625" y="9398"/>
                </a:lnTo>
                <a:lnTo>
                  <a:pt x="6625" y="9398"/>
                </a:lnTo>
                <a:lnTo>
                  <a:pt x="6625" y="2174"/>
                </a:lnTo>
                <a:cubicBezTo>
                  <a:pt x="6625" y="1952"/>
                  <a:pt x="6535" y="1750"/>
                  <a:pt x="6388" y="1604"/>
                </a:cubicBezTo>
                <a:cubicBezTo>
                  <a:pt x="6242" y="1457"/>
                  <a:pt x="6040" y="1366"/>
                  <a:pt x="5818" y="1366"/>
                </a:cubicBezTo>
                <a:lnTo>
                  <a:pt x="1500" y="1366"/>
                </a:lnTo>
                <a:lnTo>
                  <a:pt x="1500" y="1733"/>
                </a:lnTo>
                <a:lnTo>
                  <a:pt x="750" y="1299"/>
                </a:lnTo>
                <a:lnTo>
                  <a:pt x="0" y="866"/>
                </a:lnTo>
                <a:lnTo>
                  <a:pt x="750" y="433"/>
                </a:lnTo>
                <a:lnTo>
                  <a:pt x="1500" y="0"/>
                </a:lnTo>
                <a:lnTo>
                  <a:pt x="1500" y="366"/>
                </a:lnTo>
                <a:close/>
              </a:path>
            </a:pathLst>
          </a:custGeom>
          <a:solidFill>
            <a:srgbClr val="C00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45" name="Freeform 24"/>
          <p:cNvSpPr>
            <a:spLocks noChangeAspect="1"/>
          </p:cNvSpPr>
          <p:nvPr/>
        </p:nvSpPr>
        <p:spPr bwMode="auto">
          <a:xfrm>
            <a:off x="5886450" y="3899550"/>
            <a:ext cx="2292350" cy="2974975"/>
          </a:xfrm>
          <a:custGeom>
            <a:avLst/>
            <a:gdLst>
              <a:gd name="T0" fmla="*/ 4800 w 6300"/>
              <a:gd name="T1" fmla="*/ 1366 h 8181"/>
              <a:gd name="T2" fmla="*/ 1808 w 6300"/>
              <a:gd name="T3" fmla="*/ 1366 h 8181"/>
              <a:gd name="T4" fmla="*/ 1238 w 6300"/>
              <a:gd name="T5" fmla="*/ 1603 h 8181"/>
              <a:gd name="T6" fmla="*/ 1000 w 6300"/>
              <a:gd name="T7" fmla="*/ 2173 h 8181"/>
              <a:gd name="T8" fmla="*/ 1000 w 6300"/>
              <a:gd name="T9" fmla="*/ 8181 h 8181"/>
              <a:gd name="T10" fmla="*/ 0 w 6300"/>
              <a:gd name="T11" fmla="*/ 8181 h 8181"/>
              <a:gd name="T12" fmla="*/ 0 w 6300"/>
              <a:gd name="T13" fmla="*/ 2173 h 8181"/>
              <a:gd name="T14" fmla="*/ 530 w 6300"/>
              <a:gd name="T15" fmla="*/ 896 h 8181"/>
              <a:gd name="T16" fmla="*/ 1808 w 6300"/>
              <a:gd name="T17" fmla="*/ 366 h 8181"/>
              <a:gd name="T18" fmla="*/ 4800 w 6300"/>
              <a:gd name="T19" fmla="*/ 366 h 8181"/>
              <a:gd name="T20" fmla="*/ 4800 w 6300"/>
              <a:gd name="T21" fmla="*/ 0 h 8181"/>
              <a:gd name="T22" fmla="*/ 5550 w 6300"/>
              <a:gd name="T23" fmla="*/ 433 h 8181"/>
              <a:gd name="T24" fmla="*/ 6300 w 6300"/>
              <a:gd name="T25" fmla="*/ 866 h 8181"/>
              <a:gd name="T26" fmla="*/ 5550 w 6300"/>
              <a:gd name="T27" fmla="*/ 1299 h 8181"/>
              <a:gd name="T28" fmla="*/ 4800 w 6300"/>
              <a:gd name="T29" fmla="*/ 1732 h 8181"/>
              <a:gd name="T30" fmla="*/ 4800 w 6300"/>
              <a:gd name="T31" fmla="*/ 1366 h 8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00" h="8181">
                <a:moveTo>
                  <a:pt x="4800" y="1366"/>
                </a:moveTo>
                <a:lnTo>
                  <a:pt x="1808" y="1366"/>
                </a:lnTo>
                <a:cubicBezTo>
                  <a:pt x="1586" y="1366"/>
                  <a:pt x="1384" y="1457"/>
                  <a:pt x="1238" y="1603"/>
                </a:cubicBezTo>
                <a:cubicBezTo>
                  <a:pt x="1091" y="1749"/>
                  <a:pt x="1000" y="1951"/>
                  <a:pt x="1000" y="2173"/>
                </a:cubicBezTo>
                <a:lnTo>
                  <a:pt x="1000" y="8181"/>
                </a:lnTo>
                <a:lnTo>
                  <a:pt x="0" y="8181"/>
                </a:lnTo>
                <a:lnTo>
                  <a:pt x="0" y="2173"/>
                </a:lnTo>
                <a:cubicBezTo>
                  <a:pt x="0" y="1675"/>
                  <a:pt x="203" y="1223"/>
                  <a:pt x="530" y="896"/>
                </a:cubicBezTo>
                <a:cubicBezTo>
                  <a:pt x="858" y="569"/>
                  <a:pt x="1310" y="366"/>
                  <a:pt x="1808" y="366"/>
                </a:cubicBezTo>
                <a:lnTo>
                  <a:pt x="4800" y="366"/>
                </a:lnTo>
                <a:lnTo>
                  <a:pt x="4800" y="0"/>
                </a:lnTo>
                <a:lnTo>
                  <a:pt x="5550" y="433"/>
                </a:lnTo>
                <a:lnTo>
                  <a:pt x="6300" y="866"/>
                </a:lnTo>
                <a:lnTo>
                  <a:pt x="5550" y="1299"/>
                </a:lnTo>
                <a:lnTo>
                  <a:pt x="4800" y="1732"/>
                </a:lnTo>
                <a:lnTo>
                  <a:pt x="4800" y="1366"/>
                </a:lnTo>
                <a:close/>
              </a:path>
            </a:pathLst>
          </a:custGeom>
          <a:gradFill>
            <a:gsLst>
              <a:gs pos="0">
                <a:srgbClr val="C00000"/>
              </a:gs>
              <a:gs pos="100000">
                <a:srgbClr val="C00000">
                  <a:lumMod val="75000"/>
                </a:srgbClr>
              </a:gs>
            </a:gsLst>
            <a:lin ang="2700000" scaled="1"/>
          </a:gra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46" name="Freeform 25"/>
          <p:cNvSpPr>
            <a:spLocks noChangeAspect="1"/>
          </p:cNvSpPr>
          <p:nvPr/>
        </p:nvSpPr>
        <p:spPr bwMode="auto">
          <a:xfrm>
            <a:off x="4111625" y="4818712"/>
            <a:ext cx="2138363" cy="2055813"/>
          </a:xfrm>
          <a:custGeom>
            <a:avLst/>
            <a:gdLst>
              <a:gd name="T0" fmla="*/ 1500 w 5874"/>
              <a:gd name="T1" fmla="*/ 366 h 5654"/>
              <a:gd name="T2" fmla="*/ 4067 w 5874"/>
              <a:gd name="T3" fmla="*/ 366 h 5654"/>
              <a:gd name="T4" fmla="*/ 5344 w 5874"/>
              <a:gd name="T5" fmla="*/ 896 h 5654"/>
              <a:gd name="T6" fmla="*/ 5874 w 5874"/>
              <a:gd name="T7" fmla="*/ 2173 h 5654"/>
              <a:gd name="T8" fmla="*/ 5872 w 5874"/>
              <a:gd name="T9" fmla="*/ 2173 h 5654"/>
              <a:gd name="T10" fmla="*/ 5872 w 5874"/>
              <a:gd name="T11" fmla="*/ 5654 h 5654"/>
              <a:gd name="T12" fmla="*/ 4876 w 5874"/>
              <a:gd name="T13" fmla="*/ 5654 h 5654"/>
              <a:gd name="T14" fmla="*/ 4876 w 5874"/>
              <a:gd name="T15" fmla="*/ 2173 h 5654"/>
              <a:gd name="T16" fmla="*/ 4874 w 5874"/>
              <a:gd name="T17" fmla="*/ 2173 h 5654"/>
              <a:gd name="T18" fmla="*/ 4637 w 5874"/>
              <a:gd name="T19" fmla="*/ 1603 h 5654"/>
              <a:gd name="T20" fmla="*/ 4067 w 5874"/>
              <a:gd name="T21" fmla="*/ 1366 h 5654"/>
              <a:gd name="T22" fmla="*/ 1500 w 5874"/>
              <a:gd name="T23" fmla="*/ 1366 h 5654"/>
              <a:gd name="T24" fmla="*/ 1500 w 5874"/>
              <a:gd name="T25" fmla="*/ 1732 h 5654"/>
              <a:gd name="T26" fmla="*/ 750 w 5874"/>
              <a:gd name="T27" fmla="*/ 1299 h 5654"/>
              <a:gd name="T28" fmla="*/ 0 w 5874"/>
              <a:gd name="T29" fmla="*/ 866 h 5654"/>
              <a:gd name="T30" fmla="*/ 750 w 5874"/>
              <a:gd name="T31" fmla="*/ 433 h 5654"/>
              <a:gd name="T32" fmla="*/ 1500 w 5874"/>
              <a:gd name="T33" fmla="*/ 0 h 5654"/>
              <a:gd name="T34" fmla="*/ 1500 w 5874"/>
              <a:gd name="T35" fmla="*/ 366 h 5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74" h="5654">
                <a:moveTo>
                  <a:pt x="1500" y="366"/>
                </a:moveTo>
                <a:lnTo>
                  <a:pt x="4067" y="366"/>
                </a:lnTo>
                <a:cubicBezTo>
                  <a:pt x="4565" y="366"/>
                  <a:pt x="5017" y="569"/>
                  <a:pt x="5344" y="896"/>
                </a:cubicBezTo>
                <a:cubicBezTo>
                  <a:pt x="5671" y="1223"/>
                  <a:pt x="5874" y="1675"/>
                  <a:pt x="5874" y="2173"/>
                </a:cubicBezTo>
                <a:lnTo>
                  <a:pt x="5872" y="2173"/>
                </a:lnTo>
                <a:lnTo>
                  <a:pt x="5872" y="5654"/>
                </a:lnTo>
                <a:lnTo>
                  <a:pt x="4876" y="5654"/>
                </a:lnTo>
                <a:lnTo>
                  <a:pt x="4876" y="2173"/>
                </a:lnTo>
                <a:lnTo>
                  <a:pt x="4874" y="2173"/>
                </a:lnTo>
                <a:cubicBezTo>
                  <a:pt x="4874" y="1951"/>
                  <a:pt x="4783" y="1749"/>
                  <a:pt x="4637" y="1603"/>
                </a:cubicBezTo>
                <a:cubicBezTo>
                  <a:pt x="4491" y="1456"/>
                  <a:pt x="4289" y="1366"/>
                  <a:pt x="4067" y="1366"/>
                </a:cubicBezTo>
                <a:lnTo>
                  <a:pt x="1500" y="1366"/>
                </a:lnTo>
                <a:lnTo>
                  <a:pt x="1500" y="1732"/>
                </a:lnTo>
                <a:lnTo>
                  <a:pt x="750" y="1299"/>
                </a:lnTo>
                <a:lnTo>
                  <a:pt x="0" y="866"/>
                </a:lnTo>
                <a:lnTo>
                  <a:pt x="750" y="433"/>
                </a:lnTo>
                <a:lnTo>
                  <a:pt x="1500" y="0"/>
                </a:lnTo>
                <a:lnTo>
                  <a:pt x="1500" y="366"/>
                </a:lnTo>
                <a:close/>
              </a:path>
            </a:pathLst>
          </a:custGeom>
          <a:solidFill>
            <a:srgbClr val="C00000"/>
          </a:solidFill>
          <a:ln w="57150" cap="flat" cmpd="sng" algn="ctr">
            <a:solidFill>
              <a:schemeClr val="bg1"/>
            </a:solidFill>
            <a:prstDash val="solid"/>
            <a:miter lim="800000"/>
          </a:ln>
          <a:effectLst/>
        </p:spPr>
        <p:txBody>
          <a:bodyPr anchor="ctr"/>
          <a:lstStyle/>
          <a:p>
            <a:pPr marL="0" marR="0" lvl="0" indent="0" algn="ctr" defTabSz="609492"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endParaRPr>
          </a:p>
        </p:txBody>
      </p:sp>
      <p:sp>
        <p:nvSpPr>
          <p:cNvPr id="47" name="Freeform 16"/>
          <p:cNvSpPr>
            <a:spLocks noChangeAspect="1" noEditPoints="1"/>
          </p:cNvSpPr>
          <p:nvPr/>
        </p:nvSpPr>
        <p:spPr bwMode="auto">
          <a:xfrm>
            <a:off x="5312945" y="4107341"/>
            <a:ext cx="363538" cy="361950"/>
          </a:xfrm>
          <a:custGeom>
            <a:avLst/>
            <a:gdLst>
              <a:gd name="T0" fmla="*/ 403 w 999"/>
              <a:gd name="T1" fmla="*/ 398 h 999"/>
              <a:gd name="T2" fmla="*/ 235 w 999"/>
              <a:gd name="T3" fmla="*/ 398 h 999"/>
              <a:gd name="T4" fmla="*/ 68 w 999"/>
              <a:gd name="T5" fmla="*/ 232 h 999"/>
              <a:gd name="T6" fmla="*/ 235 w 999"/>
              <a:gd name="T7" fmla="*/ 67 h 999"/>
              <a:gd name="T8" fmla="*/ 403 w 999"/>
              <a:gd name="T9" fmla="*/ 232 h 999"/>
              <a:gd name="T10" fmla="*/ 403 w 999"/>
              <a:gd name="T11" fmla="*/ 398 h 999"/>
              <a:gd name="T12" fmla="*/ 403 w 999"/>
              <a:gd name="T13" fmla="*/ 768 h 999"/>
              <a:gd name="T14" fmla="*/ 235 w 999"/>
              <a:gd name="T15" fmla="*/ 933 h 999"/>
              <a:gd name="T16" fmla="*/ 68 w 999"/>
              <a:gd name="T17" fmla="*/ 768 h 999"/>
              <a:gd name="T18" fmla="*/ 235 w 999"/>
              <a:gd name="T19" fmla="*/ 603 h 999"/>
              <a:gd name="T20" fmla="*/ 403 w 999"/>
              <a:gd name="T21" fmla="*/ 603 h 999"/>
              <a:gd name="T22" fmla="*/ 403 w 999"/>
              <a:gd name="T23" fmla="*/ 768 h 999"/>
              <a:gd name="T24" fmla="*/ 468 w 999"/>
              <a:gd name="T25" fmla="*/ 768 h 999"/>
              <a:gd name="T26" fmla="*/ 468 w 999"/>
              <a:gd name="T27" fmla="*/ 537 h 999"/>
              <a:gd name="T28" fmla="*/ 235 w 999"/>
              <a:gd name="T29" fmla="*/ 537 h 999"/>
              <a:gd name="T30" fmla="*/ 0 w 999"/>
              <a:gd name="T31" fmla="*/ 768 h 999"/>
              <a:gd name="T32" fmla="*/ 235 w 999"/>
              <a:gd name="T33" fmla="*/ 999 h 999"/>
              <a:gd name="T34" fmla="*/ 468 w 999"/>
              <a:gd name="T35" fmla="*/ 768 h 999"/>
              <a:gd name="T36" fmla="*/ 599 w 999"/>
              <a:gd name="T37" fmla="*/ 603 h 999"/>
              <a:gd name="T38" fmla="*/ 766 w 999"/>
              <a:gd name="T39" fmla="*/ 603 h 999"/>
              <a:gd name="T40" fmla="*/ 934 w 999"/>
              <a:gd name="T41" fmla="*/ 768 h 999"/>
              <a:gd name="T42" fmla="*/ 766 w 999"/>
              <a:gd name="T43" fmla="*/ 933 h 999"/>
              <a:gd name="T44" fmla="*/ 599 w 999"/>
              <a:gd name="T45" fmla="*/ 768 h 999"/>
              <a:gd name="T46" fmla="*/ 599 w 999"/>
              <a:gd name="T47" fmla="*/ 603 h 999"/>
              <a:gd name="T48" fmla="*/ 766 w 999"/>
              <a:gd name="T49" fmla="*/ 999 h 999"/>
              <a:gd name="T50" fmla="*/ 999 w 999"/>
              <a:gd name="T51" fmla="*/ 768 h 999"/>
              <a:gd name="T52" fmla="*/ 766 w 999"/>
              <a:gd name="T53" fmla="*/ 537 h 999"/>
              <a:gd name="T54" fmla="*/ 534 w 999"/>
              <a:gd name="T55" fmla="*/ 537 h 999"/>
              <a:gd name="T56" fmla="*/ 534 w 999"/>
              <a:gd name="T57" fmla="*/ 768 h 999"/>
              <a:gd name="T58" fmla="*/ 766 w 999"/>
              <a:gd name="T59" fmla="*/ 999 h 999"/>
              <a:gd name="T60" fmla="*/ 599 w 999"/>
              <a:gd name="T61" fmla="*/ 232 h 999"/>
              <a:gd name="T62" fmla="*/ 766 w 999"/>
              <a:gd name="T63" fmla="*/ 67 h 999"/>
              <a:gd name="T64" fmla="*/ 934 w 999"/>
              <a:gd name="T65" fmla="*/ 232 h 999"/>
              <a:gd name="T66" fmla="*/ 766 w 999"/>
              <a:gd name="T67" fmla="*/ 398 h 999"/>
              <a:gd name="T68" fmla="*/ 599 w 999"/>
              <a:gd name="T69" fmla="*/ 398 h 999"/>
              <a:gd name="T70" fmla="*/ 599 w 999"/>
              <a:gd name="T71" fmla="*/ 232 h 999"/>
              <a:gd name="T72" fmla="*/ 534 w 999"/>
              <a:gd name="T73" fmla="*/ 232 h 999"/>
              <a:gd name="T74" fmla="*/ 534 w 999"/>
              <a:gd name="T75" fmla="*/ 463 h 999"/>
              <a:gd name="T76" fmla="*/ 766 w 999"/>
              <a:gd name="T77" fmla="*/ 463 h 999"/>
              <a:gd name="T78" fmla="*/ 999 w 999"/>
              <a:gd name="T79" fmla="*/ 232 h 999"/>
              <a:gd name="T80" fmla="*/ 766 w 999"/>
              <a:gd name="T81" fmla="*/ 0 h 999"/>
              <a:gd name="T82" fmla="*/ 534 w 999"/>
              <a:gd name="T83" fmla="*/ 232 h 999"/>
              <a:gd name="T84" fmla="*/ 235 w 999"/>
              <a:gd name="T85" fmla="*/ 0 h 999"/>
              <a:gd name="T86" fmla="*/ 0 w 999"/>
              <a:gd name="T87" fmla="*/ 232 h 999"/>
              <a:gd name="T88" fmla="*/ 235 w 999"/>
              <a:gd name="T89" fmla="*/ 463 h 999"/>
              <a:gd name="T90" fmla="*/ 468 w 999"/>
              <a:gd name="T91" fmla="*/ 463 h 999"/>
              <a:gd name="T92" fmla="*/ 468 w 999"/>
              <a:gd name="T93" fmla="*/ 232 h 999"/>
              <a:gd name="T94" fmla="*/ 235 w 999"/>
              <a:gd name="T95"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9" h="999">
                <a:moveTo>
                  <a:pt x="403" y="398"/>
                </a:moveTo>
                <a:cubicBezTo>
                  <a:pt x="403" y="398"/>
                  <a:pt x="282" y="398"/>
                  <a:pt x="235" y="398"/>
                </a:cubicBezTo>
                <a:cubicBezTo>
                  <a:pt x="142" y="398"/>
                  <a:pt x="68" y="323"/>
                  <a:pt x="68" y="232"/>
                </a:cubicBezTo>
                <a:cubicBezTo>
                  <a:pt x="68" y="141"/>
                  <a:pt x="142" y="67"/>
                  <a:pt x="235" y="67"/>
                </a:cubicBezTo>
                <a:cubicBezTo>
                  <a:pt x="326" y="67"/>
                  <a:pt x="403" y="141"/>
                  <a:pt x="403" y="232"/>
                </a:cubicBezTo>
                <a:cubicBezTo>
                  <a:pt x="403" y="277"/>
                  <a:pt x="403" y="398"/>
                  <a:pt x="403" y="398"/>
                </a:cubicBezTo>
                <a:close/>
                <a:moveTo>
                  <a:pt x="403" y="768"/>
                </a:moveTo>
                <a:cubicBezTo>
                  <a:pt x="403" y="859"/>
                  <a:pt x="326" y="933"/>
                  <a:pt x="235" y="933"/>
                </a:cubicBezTo>
                <a:cubicBezTo>
                  <a:pt x="142" y="933"/>
                  <a:pt x="68" y="859"/>
                  <a:pt x="68" y="768"/>
                </a:cubicBezTo>
                <a:cubicBezTo>
                  <a:pt x="68" y="677"/>
                  <a:pt x="142" y="603"/>
                  <a:pt x="235" y="603"/>
                </a:cubicBezTo>
                <a:cubicBezTo>
                  <a:pt x="282" y="603"/>
                  <a:pt x="403" y="603"/>
                  <a:pt x="403" y="603"/>
                </a:cubicBezTo>
                <a:cubicBezTo>
                  <a:pt x="403" y="603"/>
                  <a:pt x="403" y="723"/>
                  <a:pt x="403" y="768"/>
                </a:cubicBezTo>
                <a:close/>
                <a:moveTo>
                  <a:pt x="468" y="768"/>
                </a:moveTo>
                <a:cubicBezTo>
                  <a:pt x="468" y="706"/>
                  <a:pt x="468" y="537"/>
                  <a:pt x="468" y="537"/>
                </a:cubicBezTo>
                <a:cubicBezTo>
                  <a:pt x="468" y="537"/>
                  <a:pt x="301" y="537"/>
                  <a:pt x="235" y="537"/>
                </a:cubicBezTo>
                <a:cubicBezTo>
                  <a:pt x="106" y="537"/>
                  <a:pt x="0" y="641"/>
                  <a:pt x="0" y="768"/>
                </a:cubicBezTo>
                <a:cubicBezTo>
                  <a:pt x="0" y="897"/>
                  <a:pt x="106" y="999"/>
                  <a:pt x="235" y="999"/>
                </a:cubicBezTo>
                <a:cubicBezTo>
                  <a:pt x="364" y="999"/>
                  <a:pt x="468" y="897"/>
                  <a:pt x="468" y="768"/>
                </a:cubicBezTo>
                <a:close/>
                <a:moveTo>
                  <a:pt x="599" y="603"/>
                </a:moveTo>
                <a:cubicBezTo>
                  <a:pt x="599" y="603"/>
                  <a:pt x="720" y="603"/>
                  <a:pt x="766" y="603"/>
                </a:cubicBezTo>
                <a:cubicBezTo>
                  <a:pt x="860" y="603"/>
                  <a:pt x="934" y="677"/>
                  <a:pt x="934" y="768"/>
                </a:cubicBezTo>
                <a:cubicBezTo>
                  <a:pt x="934" y="859"/>
                  <a:pt x="860" y="933"/>
                  <a:pt x="766" y="933"/>
                </a:cubicBezTo>
                <a:cubicBezTo>
                  <a:pt x="675" y="933"/>
                  <a:pt x="599" y="859"/>
                  <a:pt x="599" y="768"/>
                </a:cubicBezTo>
                <a:cubicBezTo>
                  <a:pt x="599" y="723"/>
                  <a:pt x="599" y="603"/>
                  <a:pt x="599" y="603"/>
                </a:cubicBezTo>
                <a:close/>
                <a:moveTo>
                  <a:pt x="766" y="999"/>
                </a:moveTo>
                <a:cubicBezTo>
                  <a:pt x="896" y="999"/>
                  <a:pt x="999" y="897"/>
                  <a:pt x="999" y="768"/>
                </a:cubicBezTo>
                <a:cubicBezTo>
                  <a:pt x="999" y="641"/>
                  <a:pt x="896" y="537"/>
                  <a:pt x="766" y="537"/>
                </a:cubicBezTo>
                <a:cubicBezTo>
                  <a:pt x="701" y="537"/>
                  <a:pt x="534" y="537"/>
                  <a:pt x="534" y="537"/>
                </a:cubicBezTo>
                <a:cubicBezTo>
                  <a:pt x="534" y="537"/>
                  <a:pt x="534" y="706"/>
                  <a:pt x="534" y="768"/>
                </a:cubicBezTo>
                <a:cubicBezTo>
                  <a:pt x="534" y="897"/>
                  <a:pt x="637" y="999"/>
                  <a:pt x="766" y="999"/>
                </a:cubicBezTo>
                <a:close/>
                <a:moveTo>
                  <a:pt x="599" y="232"/>
                </a:moveTo>
                <a:cubicBezTo>
                  <a:pt x="599" y="141"/>
                  <a:pt x="675" y="67"/>
                  <a:pt x="766" y="67"/>
                </a:cubicBezTo>
                <a:cubicBezTo>
                  <a:pt x="860" y="67"/>
                  <a:pt x="934" y="141"/>
                  <a:pt x="934" y="232"/>
                </a:cubicBezTo>
                <a:cubicBezTo>
                  <a:pt x="934" y="323"/>
                  <a:pt x="860" y="398"/>
                  <a:pt x="766" y="398"/>
                </a:cubicBezTo>
                <a:cubicBezTo>
                  <a:pt x="720" y="398"/>
                  <a:pt x="599" y="398"/>
                  <a:pt x="599" y="398"/>
                </a:cubicBezTo>
                <a:cubicBezTo>
                  <a:pt x="599" y="398"/>
                  <a:pt x="599" y="277"/>
                  <a:pt x="599" y="232"/>
                </a:cubicBezTo>
                <a:close/>
                <a:moveTo>
                  <a:pt x="534" y="232"/>
                </a:moveTo>
                <a:cubicBezTo>
                  <a:pt x="534" y="294"/>
                  <a:pt x="534" y="463"/>
                  <a:pt x="534" y="463"/>
                </a:cubicBezTo>
                <a:cubicBezTo>
                  <a:pt x="534" y="463"/>
                  <a:pt x="701" y="463"/>
                  <a:pt x="766" y="463"/>
                </a:cubicBezTo>
                <a:cubicBezTo>
                  <a:pt x="896" y="463"/>
                  <a:pt x="999" y="362"/>
                  <a:pt x="999" y="232"/>
                </a:cubicBezTo>
                <a:cubicBezTo>
                  <a:pt x="999" y="106"/>
                  <a:pt x="896" y="0"/>
                  <a:pt x="766" y="0"/>
                </a:cubicBezTo>
                <a:cubicBezTo>
                  <a:pt x="637" y="0"/>
                  <a:pt x="534" y="106"/>
                  <a:pt x="534" y="232"/>
                </a:cubicBezTo>
                <a:close/>
                <a:moveTo>
                  <a:pt x="235" y="0"/>
                </a:moveTo>
                <a:cubicBezTo>
                  <a:pt x="106" y="0"/>
                  <a:pt x="0" y="106"/>
                  <a:pt x="0" y="232"/>
                </a:cubicBezTo>
                <a:cubicBezTo>
                  <a:pt x="0" y="362"/>
                  <a:pt x="106" y="463"/>
                  <a:pt x="235" y="463"/>
                </a:cubicBezTo>
                <a:cubicBezTo>
                  <a:pt x="301" y="463"/>
                  <a:pt x="468" y="463"/>
                  <a:pt x="468" y="463"/>
                </a:cubicBezTo>
                <a:cubicBezTo>
                  <a:pt x="468" y="463"/>
                  <a:pt x="468" y="294"/>
                  <a:pt x="468" y="232"/>
                </a:cubicBezTo>
                <a:cubicBezTo>
                  <a:pt x="468" y="106"/>
                  <a:pt x="364" y="0"/>
                  <a:pt x="235" y="0"/>
                </a:cubicBezTo>
                <a:close/>
              </a:path>
            </a:pathLst>
          </a:custGeom>
          <a:solidFill>
            <a:srgbClr val="FFFFFF">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48" name="Freeform 59"/>
          <p:cNvSpPr>
            <a:spLocks noChangeAspect="1" noEditPoints="1"/>
          </p:cNvSpPr>
          <p:nvPr/>
        </p:nvSpPr>
        <p:spPr bwMode="auto">
          <a:xfrm>
            <a:off x="6459551" y="4555980"/>
            <a:ext cx="363538" cy="347663"/>
          </a:xfrm>
          <a:custGeom>
            <a:avLst/>
            <a:gdLst>
              <a:gd name="T0" fmla="*/ 312 w 999"/>
              <a:gd name="T1" fmla="*/ 203 h 956"/>
              <a:gd name="T2" fmla="*/ 468 w 999"/>
              <a:gd name="T3" fmla="*/ 20 h 956"/>
              <a:gd name="T4" fmla="*/ 231 w 999"/>
              <a:gd name="T5" fmla="*/ 253 h 956"/>
              <a:gd name="T6" fmla="*/ 0 w 999"/>
              <a:gd name="T7" fmla="*/ 441 h 956"/>
              <a:gd name="T8" fmla="*/ 231 w 999"/>
              <a:gd name="T9" fmla="*/ 253 h 956"/>
              <a:gd name="T10" fmla="*/ 249 w 999"/>
              <a:gd name="T11" fmla="*/ 192 h 956"/>
              <a:gd name="T12" fmla="*/ 374 w 999"/>
              <a:gd name="T13" fmla="*/ 0 h 956"/>
              <a:gd name="T14" fmla="*/ 121 w 999"/>
              <a:gd name="T15" fmla="*/ 801 h 956"/>
              <a:gd name="T16" fmla="*/ 283 w 999"/>
              <a:gd name="T17" fmla="*/ 843 h 956"/>
              <a:gd name="T18" fmla="*/ 121 w 999"/>
              <a:gd name="T19" fmla="*/ 801 h 956"/>
              <a:gd name="T20" fmla="*/ 468 w 999"/>
              <a:gd name="T21" fmla="*/ 677 h 956"/>
              <a:gd name="T22" fmla="*/ 266 w 999"/>
              <a:gd name="T23" fmla="*/ 505 h 956"/>
              <a:gd name="T24" fmla="*/ 231 w 999"/>
              <a:gd name="T25" fmla="*/ 705 h 956"/>
              <a:gd name="T26" fmla="*/ 0 w 999"/>
              <a:gd name="T27" fmla="*/ 505 h 956"/>
              <a:gd name="T28" fmla="*/ 231 w 999"/>
              <a:gd name="T29" fmla="*/ 705 h 956"/>
              <a:gd name="T30" fmla="*/ 797 w 999"/>
              <a:gd name="T31" fmla="*/ 441 h 956"/>
              <a:gd name="T32" fmla="*/ 918 w 999"/>
              <a:gd name="T33" fmla="*/ 206 h 956"/>
              <a:gd name="T34" fmla="*/ 770 w 999"/>
              <a:gd name="T35" fmla="*/ 705 h 956"/>
              <a:gd name="T36" fmla="*/ 999 w 999"/>
              <a:gd name="T37" fmla="*/ 505 h 956"/>
              <a:gd name="T38" fmla="*/ 770 w 999"/>
              <a:gd name="T39" fmla="*/ 705 h 956"/>
              <a:gd name="T40" fmla="*/ 626 w 999"/>
              <a:gd name="T41" fmla="*/ 956 h 956"/>
              <a:gd name="T42" fmla="*/ 751 w 999"/>
              <a:gd name="T43" fmla="*/ 765 h 956"/>
              <a:gd name="T44" fmla="*/ 532 w 999"/>
              <a:gd name="T45" fmla="*/ 216 h 956"/>
              <a:gd name="T46" fmla="*/ 660 w 999"/>
              <a:gd name="T47" fmla="*/ 143 h 956"/>
              <a:gd name="T48" fmla="*/ 532 w 999"/>
              <a:gd name="T49" fmla="*/ 677 h 956"/>
              <a:gd name="T50" fmla="*/ 733 w 999"/>
              <a:gd name="T51" fmla="*/ 505 h 956"/>
              <a:gd name="T52" fmla="*/ 532 w 999"/>
              <a:gd name="T53" fmla="*/ 677 h 956"/>
              <a:gd name="T54" fmla="*/ 468 w 999"/>
              <a:gd name="T55" fmla="*/ 441 h 956"/>
              <a:gd name="T56" fmla="*/ 293 w 999"/>
              <a:gd name="T57" fmla="*/ 264 h 956"/>
              <a:gd name="T58" fmla="*/ 532 w 999"/>
              <a:gd name="T59" fmla="*/ 441 h 956"/>
              <a:gd name="T60" fmla="*/ 707 w 999"/>
              <a:gd name="T61" fmla="*/ 264 h 956"/>
              <a:gd name="T62" fmla="*/ 532 w 999"/>
              <a:gd name="T63" fmla="*/ 441 h 956"/>
              <a:gd name="T64" fmla="*/ 751 w 999"/>
              <a:gd name="T65" fmla="*/ 192 h 956"/>
              <a:gd name="T66" fmla="*/ 626 w 999"/>
              <a:gd name="T67" fmla="*/ 0 h 956"/>
              <a:gd name="T68" fmla="*/ 312 w 999"/>
              <a:gd name="T69" fmla="*/ 753 h 956"/>
              <a:gd name="T70" fmla="*/ 468 w 999"/>
              <a:gd name="T71" fmla="*/ 938 h 956"/>
              <a:gd name="T72" fmla="*/ 312 w 999"/>
              <a:gd name="T73" fmla="*/ 753 h 956"/>
              <a:gd name="T74" fmla="*/ 687 w 999"/>
              <a:gd name="T75" fmla="*/ 753 h 956"/>
              <a:gd name="T76" fmla="*/ 532 w 999"/>
              <a:gd name="T77" fmla="*/ 938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9" h="956">
                <a:moveTo>
                  <a:pt x="340" y="143"/>
                </a:moveTo>
                <a:cubicBezTo>
                  <a:pt x="330" y="162"/>
                  <a:pt x="321" y="183"/>
                  <a:pt x="312" y="203"/>
                </a:cubicBezTo>
                <a:cubicBezTo>
                  <a:pt x="361" y="210"/>
                  <a:pt x="413" y="214"/>
                  <a:pt x="468" y="216"/>
                </a:cubicBezTo>
                <a:lnTo>
                  <a:pt x="468" y="20"/>
                </a:lnTo>
                <a:cubicBezTo>
                  <a:pt x="421" y="33"/>
                  <a:pt x="376" y="75"/>
                  <a:pt x="340" y="143"/>
                </a:cubicBezTo>
                <a:close/>
                <a:moveTo>
                  <a:pt x="231" y="253"/>
                </a:moveTo>
                <a:cubicBezTo>
                  <a:pt x="176" y="240"/>
                  <a:pt x="125" y="225"/>
                  <a:pt x="81" y="207"/>
                </a:cubicBezTo>
                <a:cubicBezTo>
                  <a:pt x="36" y="275"/>
                  <a:pt x="7" y="355"/>
                  <a:pt x="0" y="441"/>
                </a:cubicBezTo>
                <a:lnTo>
                  <a:pt x="203" y="441"/>
                </a:lnTo>
                <a:cubicBezTo>
                  <a:pt x="205" y="376"/>
                  <a:pt x="215" y="311"/>
                  <a:pt x="231" y="253"/>
                </a:cubicBezTo>
                <a:close/>
                <a:moveTo>
                  <a:pt x="121" y="155"/>
                </a:moveTo>
                <a:cubicBezTo>
                  <a:pt x="159" y="170"/>
                  <a:pt x="201" y="183"/>
                  <a:pt x="249" y="192"/>
                </a:cubicBezTo>
                <a:cubicBezTo>
                  <a:pt x="259" y="164"/>
                  <a:pt x="270" y="138"/>
                  <a:pt x="283" y="113"/>
                </a:cubicBezTo>
                <a:cubicBezTo>
                  <a:pt x="309" y="65"/>
                  <a:pt x="340" y="27"/>
                  <a:pt x="374" y="0"/>
                </a:cubicBezTo>
                <a:cubicBezTo>
                  <a:pt x="274" y="26"/>
                  <a:pt x="186" y="81"/>
                  <a:pt x="121" y="155"/>
                </a:cubicBezTo>
                <a:close/>
                <a:moveTo>
                  <a:pt x="121" y="801"/>
                </a:moveTo>
                <a:cubicBezTo>
                  <a:pt x="186" y="876"/>
                  <a:pt x="274" y="931"/>
                  <a:pt x="374" y="956"/>
                </a:cubicBezTo>
                <a:cubicBezTo>
                  <a:pt x="340" y="929"/>
                  <a:pt x="309" y="892"/>
                  <a:pt x="283" y="843"/>
                </a:cubicBezTo>
                <a:cubicBezTo>
                  <a:pt x="270" y="819"/>
                  <a:pt x="259" y="793"/>
                  <a:pt x="249" y="765"/>
                </a:cubicBezTo>
                <a:cubicBezTo>
                  <a:pt x="201" y="775"/>
                  <a:pt x="159" y="787"/>
                  <a:pt x="121" y="801"/>
                </a:cubicBezTo>
                <a:close/>
                <a:moveTo>
                  <a:pt x="293" y="693"/>
                </a:moveTo>
                <a:cubicBezTo>
                  <a:pt x="348" y="684"/>
                  <a:pt x="407" y="679"/>
                  <a:pt x="468" y="677"/>
                </a:cubicBezTo>
                <a:lnTo>
                  <a:pt x="468" y="505"/>
                </a:lnTo>
                <a:lnTo>
                  <a:pt x="266" y="505"/>
                </a:lnTo>
                <a:cubicBezTo>
                  <a:pt x="268" y="572"/>
                  <a:pt x="277" y="635"/>
                  <a:pt x="293" y="693"/>
                </a:cubicBezTo>
                <a:close/>
                <a:moveTo>
                  <a:pt x="231" y="705"/>
                </a:moveTo>
                <a:cubicBezTo>
                  <a:pt x="214" y="643"/>
                  <a:pt x="204" y="575"/>
                  <a:pt x="202" y="505"/>
                </a:cubicBezTo>
                <a:lnTo>
                  <a:pt x="0" y="505"/>
                </a:lnTo>
                <a:cubicBezTo>
                  <a:pt x="5" y="595"/>
                  <a:pt x="34" y="678"/>
                  <a:pt x="81" y="750"/>
                </a:cubicBezTo>
                <a:cubicBezTo>
                  <a:pt x="125" y="732"/>
                  <a:pt x="176" y="716"/>
                  <a:pt x="231" y="705"/>
                </a:cubicBezTo>
                <a:close/>
                <a:moveTo>
                  <a:pt x="770" y="253"/>
                </a:moveTo>
                <a:cubicBezTo>
                  <a:pt x="785" y="311"/>
                  <a:pt x="795" y="376"/>
                  <a:pt x="797" y="441"/>
                </a:cubicBezTo>
                <a:lnTo>
                  <a:pt x="999" y="441"/>
                </a:lnTo>
                <a:cubicBezTo>
                  <a:pt x="992" y="355"/>
                  <a:pt x="964" y="275"/>
                  <a:pt x="918" y="206"/>
                </a:cubicBezTo>
                <a:cubicBezTo>
                  <a:pt x="873" y="225"/>
                  <a:pt x="823" y="241"/>
                  <a:pt x="770" y="253"/>
                </a:cubicBezTo>
                <a:close/>
                <a:moveTo>
                  <a:pt x="770" y="705"/>
                </a:moveTo>
                <a:cubicBezTo>
                  <a:pt x="824" y="716"/>
                  <a:pt x="873" y="732"/>
                  <a:pt x="918" y="750"/>
                </a:cubicBezTo>
                <a:cubicBezTo>
                  <a:pt x="965" y="679"/>
                  <a:pt x="994" y="595"/>
                  <a:pt x="999" y="505"/>
                </a:cubicBezTo>
                <a:lnTo>
                  <a:pt x="797" y="505"/>
                </a:lnTo>
                <a:cubicBezTo>
                  <a:pt x="796" y="576"/>
                  <a:pt x="786" y="644"/>
                  <a:pt x="770" y="705"/>
                </a:cubicBezTo>
                <a:close/>
                <a:moveTo>
                  <a:pt x="751" y="765"/>
                </a:moveTo>
                <a:cubicBezTo>
                  <a:pt x="720" y="849"/>
                  <a:pt x="678" y="915"/>
                  <a:pt x="626" y="956"/>
                </a:cubicBezTo>
                <a:cubicBezTo>
                  <a:pt x="725" y="932"/>
                  <a:pt x="812" y="877"/>
                  <a:pt x="877" y="803"/>
                </a:cubicBezTo>
                <a:cubicBezTo>
                  <a:pt x="839" y="788"/>
                  <a:pt x="797" y="775"/>
                  <a:pt x="751" y="765"/>
                </a:cubicBezTo>
                <a:close/>
                <a:moveTo>
                  <a:pt x="532" y="20"/>
                </a:moveTo>
                <a:lnTo>
                  <a:pt x="532" y="216"/>
                </a:lnTo>
                <a:cubicBezTo>
                  <a:pt x="585" y="214"/>
                  <a:pt x="637" y="210"/>
                  <a:pt x="687" y="203"/>
                </a:cubicBezTo>
                <a:cubicBezTo>
                  <a:pt x="679" y="182"/>
                  <a:pt x="670" y="162"/>
                  <a:pt x="660" y="143"/>
                </a:cubicBezTo>
                <a:cubicBezTo>
                  <a:pt x="623" y="75"/>
                  <a:pt x="578" y="33"/>
                  <a:pt x="532" y="20"/>
                </a:cubicBezTo>
                <a:close/>
                <a:moveTo>
                  <a:pt x="532" y="677"/>
                </a:moveTo>
                <a:cubicBezTo>
                  <a:pt x="592" y="679"/>
                  <a:pt x="651" y="684"/>
                  <a:pt x="707" y="693"/>
                </a:cubicBezTo>
                <a:cubicBezTo>
                  <a:pt x="722" y="636"/>
                  <a:pt x="732" y="572"/>
                  <a:pt x="733" y="505"/>
                </a:cubicBezTo>
                <a:lnTo>
                  <a:pt x="532" y="505"/>
                </a:lnTo>
                <a:lnTo>
                  <a:pt x="532" y="677"/>
                </a:lnTo>
                <a:close/>
                <a:moveTo>
                  <a:pt x="266" y="441"/>
                </a:moveTo>
                <a:lnTo>
                  <a:pt x="468" y="441"/>
                </a:lnTo>
                <a:lnTo>
                  <a:pt x="468" y="278"/>
                </a:lnTo>
                <a:cubicBezTo>
                  <a:pt x="407" y="278"/>
                  <a:pt x="348" y="272"/>
                  <a:pt x="293" y="264"/>
                </a:cubicBezTo>
                <a:cubicBezTo>
                  <a:pt x="278" y="319"/>
                  <a:pt x="269" y="379"/>
                  <a:pt x="266" y="441"/>
                </a:cubicBezTo>
                <a:close/>
                <a:moveTo>
                  <a:pt x="532" y="441"/>
                </a:moveTo>
                <a:lnTo>
                  <a:pt x="733" y="441"/>
                </a:lnTo>
                <a:cubicBezTo>
                  <a:pt x="730" y="379"/>
                  <a:pt x="722" y="319"/>
                  <a:pt x="707" y="264"/>
                </a:cubicBezTo>
                <a:cubicBezTo>
                  <a:pt x="651" y="272"/>
                  <a:pt x="592" y="278"/>
                  <a:pt x="532" y="278"/>
                </a:cubicBezTo>
                <a:lnTo>
                  <a:pt x="532" y="441"/>
                </a:lnTo>
                <a:close/>
                <a:moveTo>
                  <a:pt x="716" y="113"/>
                </a:moveTo>
                <a:cubicBezTo>
                  <a:pt x="729" y="138"/>
                  <a:pt x="741" y="164"/>
                  <a:pt x="751" y="192"/>
                </a:cubicBezTo>
                <a:cubicBezTo>
                  <a:pt x="797" y="183"/>
                  <a:pt x="838" y="169"/>
                  <a:pt x="878" y="155"/>
                </a:cubicBezTo>
                <a:cubicBezTo>
                  <a:pt x="812" y="80"/>
                  <a:pt x="725" y="26"/>
                  <a:pt x="626" y="0"/>
                </a:cubicBezTo>
                <a:cubicBezTo>
                  <a:pt x="659" y="27"/>
                  <a:pt x="690" y="65"/>
                  <a:pt x="716" y="113"/>
                </a:cubicBezTo>
                <a:close/>
                <a:moveTo>
                  <a:pt x="312" y="753"/>
                </a:moveTo>
                <a:cubicBezTo>
                  <a:pt x="321" y="775"/>
                  <a:pt x="330" y="794"/>
                  <a:pt x="340" y="813"/>
                </a:cubicBezTo>
                <a:cubicBezTo>
                  <a:pt x="376" y="880"/>
                  <a:pt x="421" y="923"/>
                  <a:pt x="468" y="938"/>
                </a:cubicBezTo>
                <a:lnTo>
                  <a:pt x="468" y="741"/>
                </a:lnTo>
                <a:cubicBezTo>
                  <a:pt x="413" y="742"/>
                  <a:pt x="361" y="747"/>
                  <a:pt x="312" y="753"/>
                </a:cubicBezTo>
                <a:close/>
                <a:moveTo>
                  <a:pt x="532" y="938"/>
                </a:moveTo>
                <a:cubicBezTo>
                  <a:pt x="594" y="920"/>
                  <a:pt x="650" y="850"/>
                  <a:pt x="687" y="753"/>
                </a:cubicBezTo>
                <a:cubicBezTo>
                  <a:pt x="637" y="747"/>
                  <a:pt x="585" y="742"/>
                  <a:pt x="532" y="741"/>
                </a:cubicBezTo>
                <a:lnTo>
                  <a:pt x="532" y="938"/>
                </a:lnTo>
                <a:close/>
              </a:path>
            </a:pathLst>
          </a:custGeom>
          <a:solidFill>
            <a:srgbClr val="FFFFFF">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49" name="Freeform 97"/>
          <p:cNvSpPr>
            <a:spLocks noChangeAspect="1" noEditPoints="1"/>
          </p:cNvSpPr>
          <p:nvPr/>
        </p:nvSpPr>
        <p:spPr bwMode="auto">
          <a:xfrm>
            <a:off x="5305927" y="5472570"/>
            <a:ext cx="377574" cy="375918"/>
          </a:xfrm>
          <a:custGeom>
            <a:avLst/>
            <a:gdLst>
              <a:gd name="T0" fmla="*/ 881 w 999"/>
              <a:gd name="T1" fmla="*/ 830 h 990"/>
              <a:gd name="T2" fmla="*/ 845 w 999"/>
              <a:gd name="T3" fmla="*/ 830 h 990"/>
              <a:gd name="T4" fmla="*/ 660 w 999"/>
              <a:gd name="T5" fmla="*/ 646 h 990"/>
              <a:gd name="T6" fmla="*/ 660 w 999"/>
              <a:gd name="T7" fmla="*/ 611 h 990"/>
              <a:gd name="T8" fmla="*/ 697 w 999"/>
              <a:gd name="T9" fmla="*/ 611 h 990"/>
              <a:gd name="T10" fmla="*/ 881 w 999"/>
              <a:gd name="T11" fmla="*/ 794 h 990"/>
              <a:gd name="T12" fmla="*/ 881 w 999"/>
              <a:gd name="T13" fmla="*/ 830 h 990"/>
              <a:gd name="T14" fmla="*/ 799 w 999"/>
              <a:gd name="T15" fmla="*/ 911 h 990"/>
              <a:gd name="T16" fmla="*/ 764 w 999"/>
              <a:gd name="T17" fmla="*/ 911 h 990"/>
              <a:gd name="T18" fmla="*/ 580 w 999"/>
              <a:gd name="T19" fmla="*/ 727 h 990"/>
              <a:gd name="T20" fmla="*/ 580 w 999"/>
              <a:gd name="T21" fmla="*/ 691 h 990"/>
              <a:gd name="T22" fmla="*/ 615 w 999"/>
              <a:gd name="T23" fmla="*/ 691 h 990"/>
              <a:gd name="T24" fmla="*/ 799 w 999"/>
              <a:gd name="T25" fmla="*/ 875 h 990"/>
              <a:gd name="T26" fmla="*/ 799 w 999"/>
              <a:gd name="T27" fmla="*/ 911 h 990"/>
              <a:gd name="T28" fmla="*/ 701 w 999"/>
              <a:gd name="T29" fmla="*/ 540 h 990"/>
              <a:gd name="T30" fmla="*/ 494 w 999"/>
              <a:gd name="T31" fmla="*/ 720 h 990"/>
              <a:gd name="T32" fmla="*/ 720 w 999"/>
              <a:gd name="T33" fmla="*/ 951 h 990"/>
              <a:gd name="T34" fmla="*/ 862 w 999"/>
              <a:gd name="T35" fmla="*/ 951 h 990"/>
              <a:gd name="T36" fmla="*/ 920 w 999"/>
              <a:gd name="T37" fmla="*/ 894 h 990"/>
              <a:gd name="T38" fmla="*/ 920 w 999"/>
              <a:gd name="T39" fmla="*/ 750 h 990"/>
              <a:gd name="T40" fmla="*/ 701 w 999"/>
              <a:gd name="T41" fmla="*/ 540 h 990"/>
              <a:gd name="T42" fmla="*/ 237 w 999"/>
              <a:gd name="T43" fmla="*/ 308 h 990"/>
              <a:gd name="T44" fmla="*/ 386 w 999"/>
              <a:gd name="T45" fmla="*/ 461 h 990"/>
              <a:gd name="T46" fmla="*/ 457 w 999"/>
              <a:gd name="T47" fmla="*/ 389 h 990"/>
              <a:gd name="T48" fmla="*/ 309 w 999"/>
              <a:gd name="T49" fmla="*/ 237 h 990"/>
              <a:gd name="T50" fmla="*/ 344 w 999"/>
              <a:gd name="T51" fmla="*/ 201 h 990"/>
              <a:gd name="T52" fmla="*/ 144 w 999"/>
              <a:gd name="T53" fmla="*/ 0 h 990"/>
              <a:gd name="T54" fmla="*/ 0 w 999"/>
              <a:gd name="T55" fmla="*/ 143 h 990"/>
              <a:gd name="T56" fmla="*/ 201 w 999"/>
              <a:gd name="T57" fmla="*/ 344 h 990"/>
              <a:gd name="T58" fmla="*/ 237 w 999"/>
              <a:gd name="T59" fmla="*/ 308 h 990"/>
              <a:gd name="T60" fmla="*/ 222 w 999"/>
              <a:gd name="T61" fmla="*/ 904 h 990"/>
              <a:gd name="T62" fmla="*/ 138 w 999"/>
              <a:gd name="T63" fmla="*/ 820 h 990"/>
              <a:gd name="T64" fmla="*/ 222 w 999"/>
              <a:gd name="T65" fmla="*/ 736 h 990"/>
              <a:gd name="T66" fmla="*/ 305 w 999"/>
              <a:gd name="T67" fmla="*/ 820 h 990"/>
              <a:gd name="T68" fmla="*/ 222 w 999"/>
              <a:gd name="T69" fmla="*/ 904 h 990"/>
              <a:gd name="T70" fmla="*/ 647 w 999"/>
              <a:gd name="T71" fmla="*/ 505 h 990"/>
              <a:gd name="T72" fmla="*/ 743 w 999"/>
              <a:gd name="T73" fmla="*/ 524 h 990"/>
              <a:gd name="T74" fmla="*/ 999 w 999"/>
              <a:gd name="T75" fmla="*/ 270 h 990"/>
              <a:gd name="T76" fmla="*/ 995 w 999"/>
              <a:gd name="T77" fmla="*/ 226 h 990"/>
              <a:gd name="T78" fmla="*/ 814 w 999"/>
              <a:gd name="T79" fmla="*/ 421 h 990"/>
              <a:gd name="T80" fmla="*/ 644 w 999"/>
              <a:gd name="T81" fmla="*/ 389 h 990"/>
              <a:gd name="T82" fmla="*/ 585 w 999"/>
              <a:gd name="T83" fmla="*/ 225 h 990"/>
              <a:gd name="T84" fmla="*/ 779 w 999"/>
              <a:gd name="T85" fmla="*/ 16 h 990"/>
              <a:gd name="T86" fmla="*/ 743 w 999"/>
              <a:gd name="T87" fmla="*/ 14 h 990"/>
              <a:gd name="T88" fmla="*/ 489 w 999"/>
              <a:gd name="T89" fmla="*/ 270 h 990"/>
              <a:gd name="T90" fmla="*/ 510 w 999"/>
              <a:gd name="T91" fmla="*/ 371 h 990"/>
              <a:gd name="T92" fmla="*/ 267 w 999"/>
              <a:gd name="T93" fmla="*/ 669 h 990"/>
              <a:gd name="T94" fmla="*/ 221 w 999"/>
              <a:gd name="T95" fmla="*/ 662 h 990"/>
              <a:gd name="T96" fmla="*/ 64 w 999"/>
              <a:gd name="T97" fmla="*/ 820 h 990"/>
              <a:gd name="T98" fmla="*/ 221 w 999"/>
              <a:gd name="T99" fmla="*/ 978 h 990"/>
              <a:gd name="T100" fmla="*/ 379 w 999"/>
              <a:gd name="T101" fmla="*/ 820 h 990"/>
              <a:gd name="T102" fmla="*/ 367 w 999"/>
              <a:gd name="T103" fmla="*/ 760 h 990"/>
              <a:gd name="T104" fmla="*/ 647 w 999"/>
              <a:gd name="T105" fmla="*/ 50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9" h="990">
                <a:moveTo>
                  <a:pt x="881" y="830"/>
                </a:moveTo>
                <a:cubicBezTo>
                  <a:pt x="871" y="840"/>
                  <a:pt x="855" y="840"/>
                  <a:pt x="845" y="830"/>
                </a:cubicBezTo>
                <a:lnTo>
                  <a:pt x="660" y="646"/>
                </a:lnTo>
                <a:cubicBezTo>
                  <a:pt x="651" y="636"/>
                  <a:pt x="651" y="620"/>
                  <a:pt x="660" y="611"/>
                </a:cubicBezTo>
                <a:cubicBezTo>
                  <a:pt x="670" y="600"/>
                  <a:pt x="687" y="600"/>
                  <a:pt x="697" y="611"/>
                </a:cubicBezTo>
                <a:lnTo>
                  <a:pt x="881" y="794"/>
                </a:lnTo>
                <a:cubicBezTo>
                  <a:pt x="891" y="804"/>
                  <a:pt x="891" y="820"/>
                  <a:pt x="881" y="830"/>
                </a:cubicBezTo>
                <a:close/>
                <a:moveTo>
                  <a:pt x="799" y="911"/>
                </a:moveTo>
                <a:cubicBezTo>
                  <a:pt x="791" y="921"/>
                  <a:pt x="774" y="921"/>
                  <a:pt x="764" y="911"/>
                </a:cubicBezTo>
                <a:lnTo>
                  <a:pt x="580" y="727"/>
                </a:lnTo>
                <a:cubicBezTo>
                  <a:pt x="570" y="717"/>
                  <a:pt x="570" y="701"/>
                  <a:pt x="580" y="691"/>
                </a:cubicBezTo>
                <a:cubicBezTo>
                  <a:pt x="589" y="681"/>
                  <a:pt x="605" y="681"/>
                  <a:pt x="615" y="691"/>
                </a:cubicBezTo>
                <a:lnTo>
                  <a:pt x="799" y="875"/>
                </a:lnTo>
                <a:cubicBezTo>
                  <a:pt x="810" y="885"/>
                  <a:pt x="810" y="901"/>
                  <a:pt x="799" y="911"/>
                </a:cubicBezTo>
                <a:close/>
                <a:moveTo>
                  <a:pt x="701" y="540"/>
                </a:moveTo>
                <a:cubicBezTo>
                  <a:pt x="701" y="540"/>
                  <a:pt x="578" y="573"/>
                  <a:pt x="494" y="720"/>
                </a:cubicBezTo>
                <a:cubicBezTo>
                  <a:pt x="491" y="711"/>
                  <a:pt x="720" y="951"/>
                  <a:pt x="720" y="951"/>
                </a:cubicBezTo>
                <a:cubicBezTo>
                  <a:pt x="759" y="990"/>
                  <a:pt x="823" y="990"/>
                  <a:pt x="862" y="951"/>
                </a:cubicBezTo>
                <a:lnTo>
                  <a:pt x="920" y="894"/>
                </a:lnTo>
                <a:cubicBezTo>
                  <a:pt x="960" y="853"/>
                  <a:pt x="960" y="789"/>
                  <a:pt x="920" y="750"/>
                </a:cubicBezTo>
                <a:lnTo>
                  <a:pt x="701" y="540"/>
                </a:lnTo>
                <a:close/>
                <a:moveTo>
                  <a:pt x="237" y="308"/>
                </a:moveTo>
                <a:lnTo>
                  <a:pt x="386" y="461"/>
                </a:lnTo>
                <a:lnTo>
                  <a:pt x="457" y="389"/>
                </a:lnTo>
                <a:lnTo>
                  <a:pt x="309" y="237"/>
                </a:lnTo>
                <a:lnTo>
                  <a:pt x="344" y="201"/>
                </a:lnTo>
                <a:lnTo>
                  <a:pt x="144" y="0"/>
                </a:lnTo>
                <a:lnTo>
                  <a:pt x="0" y="143"/>
                </a:lnTo>
                <a:lnTo>
                  <a:pt x="201" y="344"/>
                </a:lnTo>
                <a:lnTo>
                  <a:pt x="237" y="308"/>
                </a:lnTo>
                <a:close/>
                <a:moveTo>
                  <a:pt x="222" y="904"/>
                </a:moveTo>
                <a:cubicBezTo>
                  <a:pt x="175" y="904"/>
                  <a:pt x="138" y="866"/>
                  <a:pt x="138" y="820"/>
                </a:cubicBezTo>
                <a:cubicBezTo>
                  <a:pt x="138" y="773"/>
                  <a:pt x="175" y="736"/>
                  <a:pt x="222" y="736"/>
                </a:cubicBezTo>
                <a:cubicBezTo>
                  <a:pt x="268" y="736"/>
                  <a:pt x="305" y="773"/>
                  <a:pt x="305" y="820"/>
                </a:cubicBezTo>
                <a:cubicBezTo>
                  <a:pt x="305" y="866"/>
                  <a:pt x="268" y="904"/>
                  <a:pt x="222" y="904"/>
                </a:cubicBezTo>
                <a:close/>
                <a:moveTo>
                  <a:pt x="647" y="505"/>
                </a:moveTo>
                <a:cubicBezTo>
                  <a:pt x="677" y="518"/>
                  <a:pt x="710" y="524"/>
                  <a:pt x="743" y="524"/>
                </a:cubicBezTo>
                <a:cubicBezTo>
                  <a:pt x="885" y="524"/>
                  <a:pt x="999" y="411"/>
                  <a:pt x="999" y="270"/>
                </a:cubicBezTo>
                <a:cubicBezTo>
                  <a:pt x="999" y="255"/>
                  <a:pt x="997" y="240"/>
                  <a:pt x="995" y="226"/>
                </a:cubicBezTo>
                <a:lnTo>
                  <a:pt x="814" y="421"/>
                </a:lnTo>
                <a:lnTo>
                  <a:pt x="644" y="389"/>
                </a:lnTo>
                <a:lnTo>
                  <a:pt x="585" y="225"/>
                </a:lnTo>
                <a:lnTo>
                  <a:pt x="779" y="16"/>
                </a:lnTo>
                <a:cubicBezTo>
                  <a:pt x="768" y="15"/>
                  <a:pt x="756" y="14"/>
                  <a:pt x="743" y="14"/>
                </a:cubicBezTo>
                <a:cubicBezTo>
                  <a:pt x="603" y="14"/>
                  <a:pt x="489" y="128"/>
                  <a:pt x="489" y="270"/>
                </a:cubicBezTo>
                <a:cubicBezTo>
                  <a:pt x="489" y="305"/>
                  <a:pt x="496" y="340"/>
                  <a:pt x="510" y="371"/>
                </a:cubicBezTo>
                <a:cubicBezTo>
                  <a:pt x="431" y="511"/>
                  <a:pt x="313" y="626"/>
                  <a:pt x="267" y="669"/>
                </a:cubicBezTo>
                <a:cubicBezTo>
                  <a:pt x="253" y="665"/>
                  <a:pt x="237" y="662"/>
                  <a:pt x="221" y="662"/>
                </a:cubicBezTo>
                <a:cubicBezTo>
                  <a:pt x="135" y="662"/>
                  <a:pt x="64" y="733"/>
                  <a:pt x="64" y="820"/>
                </a:cubicBezTo>
                <a:cubicBezTo>
                  <a:pt x="64" y="907"/>
                  <a:pt x="135" y="978"/>
                  <a:pt x="221" y="978"/>
                </a:cubicBezTo>
                <a:cubicBezTo>
                  <a:pt x="309" y="978"/>
                  <a:pt x="379" y="907"/>
                  <a:pt x="379" y="820"/>
                </a:cubicBezTo>
                <a:cubicBezTo>
                  <a:pt x="379" y="798"/>
                  <a:pt x="375" y="779"/>
                  <a:pt x="367" y="760"/>
                </a:cubicBezTo>
                <a:cubicBezTo>
                  <a:pt x="402" y="714"/>
                  <a:pt x="497" y="599"/>
                  <a:pt x="647" y="505"/>
                </a:cubicBezTo>
                <a:close/>
              </a:path>
            </a:pathLst>
          </a:custGeom>
          <a:solidFill>
            <a:srgbClr val="FFFFFF">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0" name="Freeform 124"/>
          <p:cNvSpPr>
            <a:spLocks noChangeAspect="1" noEditPoints="1"/>
          </p:cNvSpPr>
          <p:nvPr/>
        </p:nvSpPr>
        <p:spPr bwMode="auto">
          <a:xfrm>
            <a:off x="6441295" y="2071864"/>
            <a:ext cx="400050" cy="317500"/>
          </a:xfrm>
          <a:custGeom>
            <a:avLst/>
            <a:gdLst>
              <a:gd name="T0" fmla="*/ 377 w 1101"/>
              <a:gd name="T1" fmla="*/ 858 h 877"/>
              <a:gd name="T2" fmla="*/ 397 w 1101"/>
              <a:gd name="T3" fmla="*/ 866 h 877"/>
              <a:gd name="T4" fmla="*/ 566 w 1101"/>
              <a:gd name="T5" fmla="*/ 716 h 877"/>
              <a:gd name="T6" fmla="*/ 377 w 1101"/>
              <a:gd name="T7" fmla="*/ 620 h 877"/>
              <a:gd name="T8" fmla="*/ 377 w 1101"/>
              <a:gd name="T9" fmla="*/ 858 h 877"/>
              <a:gd name="T10" fmla="*/ 1066 w 1101"/>
              <a:gd name="T11" fmla="*/ 8 h 877"/>
              <a:gd name="T12" fmla="*/ 21 w 1101"/>
              <a:gd name="T13" fmla="*/ 371 h 877"/>
              <a:gd name="T14" fmla="*/ 20 w 1101"/>
              <a:gd name="T15" fmla="*/ 400 h 877"/>
              <a:gd name="T16" fmla="*/ 245 w 1101"/>
              <a:gd name="T17" fmla="*/ 489 h 877"/>
              <a:gd name="T18" fmla="*/ 245 w 1101"/>
              <a:gd name="T19" fmla="*/ 489 h 877"/>
              <a:gd name="T20" fmla="*/ 379 w 1101"/>
              <a:gd name="T21" fmla="*/ 542 h 877"/>
              <a:gd name="T22" fmla="*/ 1029 w 1101"/>
              <a:gd name="T23" fmla="*/ 70 h 877"/>
              <a:gd name="T24" fmla="*/ 1042 w 1101"/>
              <a:gd name="T25" fmla="*/ 81 h 877"/>
              <a:gd name="T26" fmla="*/ 575 w 1101"/>
              <a:gd name="T27" fmla="*/ 581 h 877"/>
              <a:gd name="T28" fmla="*/ 575 w 1101"/>
              <a:gd name="T29" fmla="*/ 581 h 877"/>
              <a:gd name="T30" fmla="*/ 549 w 1101"/>
              <a:gd name="T31" fmla="*/ 610 h 877"/>
              <a:gd name="T32" fmla="*/ 584 w 1101"/>
              <a:gd name="T33" fmla="*/ 629 h 877"/>
              <a:gd name="T34" fmla="*/ 879 w 1101"/>
              <a:gd name="T35" fmla="*/ 785 h 877"/>
              <a:gd name="T36" fmla="*/ 924 w 1101"/>
              <a:gd name="T37" fmla="*/ 766 h 877"/>
              <a:gd name="T38" fmla="*/ 1095 w 1101"/>
              <a:gd name="T39" fmla="*/ 33 h 877"/>
              <a:gd name="T40" fmla="*/ 1066 w 1101"/>
              <a:gd name="T41" fmla="*/ 8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1" h="877">
                <a:moveTo>
                  <a:pt x="377" y="858"/>
                </a:moveTo>
                <a:cubicBezTo>
                  <a:pt x="377" y="872"/>
                  <a:pt x="385" y="877"/>
                  <a:pt x="397" y="866"/>
                </a:cubicBezTo>
                <a:cubicBezTo>
                  <a:pt x="412" y="852"/>
                  <a:pt x="566" y="716"/>
                  <a:pt x="566" y="716"/>
                </a:cubicBezTo>
                <a:lnTo>
                  <a:pt x="377" y="620"/>
                </a:lnTo>
                <a:lnTo>
                  <a:pt x="377" y="858"/>
                </a:lnTo>
                <a:close/>
                <a:moveTo>
                  <a:pt x="1066" y="8"/>
                </a:moveTo>
                <a:cubicBezTo>
                  <a:pt x="1046" y="15"/>
                  <a:pt x="41" y="365"/>
                  <a:pt x="21" y="371"/>
                </a:cubicBezTo>
                <a:cubicBezTo>
                  <a:pt x="4" y="378"/>
                  <a:pt x="0" y="392"/>
                  <a:pt x="20" y="400"/>
                </a:cubicBezTo>
                <a:cubicBezTo>
                  <a:pt x="44" y="409"/>
                  <a:pt x="245" y="489"/>
                  <a:pt x="245" y="489"/>
                </a:cubicBezTo>
                <a:lnTo>
                  <a:pt x="245" y="489"/>
                </a:lnTo>
                <a:lnTo>
                  <a:pt x="379" y="542"/>
                </a:lnTo>
                <a:cubicBezTo>
                  <a:pt x="379" y="542"/>
                  <a:pt x="1020" y="76"/>
                  <a:pt x="1029" y="70"/>
                </a:cubicBezTo>
                <a:cubicBezTo>
                  <a:pt x="1038" y="63"/>
                  <a:pt x="1048" y="75"/>
                  <a:pt x="1042" y="81"/>
                </a:cubicBezTo>
                <a:cubicBezTo>
                  <a:pt x="1035" y="89"/>
                  <a:pt x="575" y="581"/>
                  <a:pt x="575" y="581"/>
                </a:cubicBezTo>
                <a:cubicBezTo>
                  <a:pt x="575" y="581"/>
                  <a:pt x="575" y="581"/>
                  <a:pt x="575" y="581"/>
                </a:cubicBezTo>
                <a:lnTo>
                  <a:pt x="549" y="610"/>
                </a:lnTo>
                <a:lnTo>
                  <a:pt x="584" y="629"/>
                </a:lnTo>
                <a:cubicBezTo>
                  <a:pt x="584" y="629"/>
                  <a:pt x="859" y="775"/>
                  <a:pt x="879" y="785"/>
                </a:cubicBezTo>
                <a:cubicBezTo>
                  <a:pt x="896" y="795"/>
                  <a:pt x="918" y="787"/>
                  <a:pt x="924" y="766"/>
                </a:cubicBezTo>
                <a:cubicBezTo>
                  <a:pt x="929" y="741"/>
                  <a:pt x="1092" y="48"/>
                  <a:pt x="1095" y="33"/>
                </a:cubicBezTo>
                <a:cubicBezTo>
                  <a:pt x="1101" y="12"/>
                  <a:pt x="1087" y="0"/>
                  <a:pt x="1066" y="8"/>
                </a:cubicBezTo>
                <a:close/>
              </a:path>
            </a:pathLst>
          </a:custGeom>
          <a:solidFill>
            <a:srgbClr val="FFFFFF">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1" name="Freeform 12"/>
          <p:cNvSpPr>
            <a:spLocks noChangeAspect="1" noEditPoints="1"/>
          </p:cNvSpPr>
          <p:nvPr/>
        </p:nvSpPr>
        <p:spPr bwMode="auto">
          <a:xfrm>
            <a:off x="6444323" y="3192166"/>
            <a:ext cx="393994" cy="293667"/>
          </a:xfrm>
          <a:custGeom>
            <a:avLst/>
            <a:gdLst>
              <a:gd name="T0" fmla="*/ 122376 w 983"/>
              <a:gd name="T1" fmla="*/ 235554 h 731"/>
              <a:gd name="T2" fmla="*/ 218573 w 983"/>
              <a:gd name="T3" fmla="*/ 67127 h 731"/>
              <a:gd name="T4" fmla="*/ 242318 w 983"/>
              <a:gd name="T5" fmla="*/ 39056 h 731"/>
              <a:gd name="T6" fmla="*/ 462108 w 983"/>
              <a:gd name="T7" fmla="*/ 56753 h 731"/>
              <a:gd name="T8" fmla="*/ 449323 w 983"/>
              <a:gd name="T9" fmla="*/ 29902 h 731"/>
              <a:gd name="T10" fmla="*/ 499856 w 983"/>
              <a:gd name="T11" fmla="*/ 14646 h 731"/>
              <a:gd name="T12" fmla="*/ 533951 w 983"/>
              <a:gd name="T13" fmla="*/ 16477 h 731"/>
              <a:gd name="T14" fmla="*/ 522992 w 983"/>
              <a:gd name="T15" fmla="*/ 66517 h 731"/>
              <a:gd name="T16" fmla="*/ 505336 w 983"/>
              <a:gd name="T17" fmla="*/ 93977 h 731"/>
              <a:gd name="T18" fmla="*/ 379306 w 983"/>
              <a:gd name="T19" fmla="*/ 209924 h 731"/>
              <a:gd name="T20" fmla="*/ 378697 w 983"/>
              <a:gd name="T21" fmla="*/ 210534 h 731"/>
              <a:gd name="T22" fmla="*/ 579614 w 983"/>
              <a:gd name="T23" fmla="*/ 408863 h 731"/>
              <a:gd name="T24" fmla="*/ 579614 w 983"/>
              <a:gd name="T25" fmla="*/ 446088 h 731"/>
              <a:gd name="T26" fmla="*/ 464544 w 983"/>
              <a:gd name="T27" fmla="*/ 446088 h 731"/>
              <a:gd name="T28" fmla="*/ 339732 w 983"/>
              <a:gd name="T29" fmla="*/ 446088 h 731"/>
              <a:gd name="T30" fmla="*/ 214920 w 983"/>
              <a:gd name="T31" fmla="*/ 446088 h 731"/>
              <a:gd name="T32" fmla="*/ 90108 w 983"/>
              <a:gd name="T33" fmla="*/ 446088 h 731"/>
              <a:gd name="T34" fmla="*/ 0 w 983"/>
              <a:gd name="T35" fmla="*/ 427781 h 731"/>
              <a:gd name="T36" fmla="*/ 18874 w 983"/>
              <a:gd name="T37" fmla="*/ 0 h 731"/>
              <a:gd name="T38" fmla="*/ 37748 w 983"/>
              <a:gd name="T39" fmla="*/ 408863 h 731"/>
              <a:gd name="T40" fmla="*/ 90108 w 983"/>
              <a:gd name="T41" fmla="*/ 323429 h 731"/>
              <a:gd name="T42" fmla="*/ 143686 w 983"/>
              <a:gd name="T43" fmla="*/ 304512 h 731"/>
              <a:gd name="T44" fmla="*/ 162560 w 983"/>
              <a:gd name="T45" fmla="*/ 408863 h 731"/>
              <a:gd name="T46" fmla="*/ 214920 w 983"/>
              <a:gd name="T47" fmla="*/ 192837 h 731"/>
              <a:gd name="T48" fmla="*/ 268498 w 983"/>
              <a:gd name="T49" fmla="*/ 174530 h 731"/>
              <a:gd name="T50" fmla="*/ 287372 w 983"/>
              <a:gd name="T51" fmla="*/ 408863 h 731"/>
              <a:gd name="T52" fmla="*/ 339732 w 983"/>
              <a:gd name="T53" fmla="*/ 256913 h 731"/>
              <a:gd name="T54" fmla="*/ 393310 w 983"/>
              <a:gd name="T55" fmla="*/ 237995 h 731"/>
              <a:gd name="T56" fmla="*/ 412183 w 983"/>
              <a:gd name="T57" fmla="*/ 408863 h 731"/>
              <a:gd name="T58" fmla="*/ 464544 w 983"/>
              <a:gd name="T59" fmla="*/ 149510 h 731"/>
              <a:gd name="T60" fmla="*/ 518121 w 983"/>
              <a:gd name="T61" fmla="*/ 130592 h 731"/>
              <a:gd name="T62" fmla="*/ 536386 w 983"/>
              <a:gd name="T63" fmla="*/ 408863 h 7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83" h="731">
                <a:moveTo>
                  <a:pt x="404" y="154"/>
                </a:moveTo>
                <a:lnTo>
                  <a:pt x="201" y="386"/>
                </a:lnTo>
                <a:lnTo>
                  <a:pt x="153" y="345"/>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rgbClr val="FFFFFF">
              <a:lumMod val="50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41708133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strips(upLeft)">
                                      <p:cBhvr>
                                        <p:cTn id="7" dur="500"/>
                                        <p:tgtEl>
                                          <p:spTgt spid="46"/>
                                        </p:tgtEl>
                                      </p:cBhvr>
                                    </p:animEffect>
                                  </p:childTnLst>
                                </p:cTn>
                              </p:par>
                              <p:par>
                                <p:cTn id="8" presetID="18" presetClass="entr" presetSubtype="3" fill="hold" grpId="0" nodeType="withEffect">
                                  <p:stCondLst>
                                    <p:cond delay="250"/>
                                  </p:stCondLst>
                                  <p:childTnLst>
                                    <p:set>
                                      <p:cBhvr>
                                        <p:cTn id="9" dur="1" fill="hold">
                                          <p:stCondLst>
                                            <p:cond delay="0"/>
                                          </p:stCondLst>
                                        </p:cTn>
                                        <p:tgtEl>
                                          <p:spTgt spid="45"/>
                                        </p:tgtEl>
                                        <p:attrNameLst>
                                          <p:attrName>style.visibility</p:attrName>
                                        </p:attrNameLst>
                                      </p:cBhvr>
                                      <p:to>
                                        <p:strVal val="visible"/>
                                      </p:to>
                                    </p:set>
                                    <p:animEffect transition="in" filter="strips(upRight)">
                                      <p:cBhvr>
                                        <p:cTn id="10" dur="500"/>
                                        <p:tgtEl>
                                          <p:spTgt spid="45"/>
                                        </p:tgtEl>
                                      </p:cBhvr>
                                    </p:animEffect>
                                  </p:childTnLst>
                                </p:cTn>
                              </p:par>
                              <p:par>
                                <p:cTn id="11" presetID="18" presetClass="entr" presetSubtype="9" fill="hold" grpId="0" nodeType="withEffect">
                                  <p:stCondLst>
                                    <p:cond delay="500"/>
                                  </p:stCondLst>
                                  <p:childTnLst>
                                    <p:set>
                                      <p:cBhvr>
                                        <p:cTn id="12" dur="1" fill="hold">
                                          <p:stCondLst>
                                            <p:cond delay="0"/>
                                          </p:stCondLst>
                                        </p:cTn>
                                        <p:tgtEl>
                                          <p:spTgt spid="44"/>
                                        </p:tgtEl>
                                        <p:attrNameLst>
                                          <p:attrName>style.visibility</p:attrName>
                                        </p:attrNameLst>
                                      </p:cBhvr>
                                      <p:to>
                                        <p:strVal val="visible"/>
                                      </p:to>
                                    </p:set>
                                    <p:animEffect transition="in" filter="strips(upLeft)">
                                      <p:cBhvr>
                                        <p:cTn id="13" dur="500"/>
                                        <p:tgtEl>
                                          <p:spTgt spid="44"/>
                                        </p:tgtEl>
                                      </p:cBhvr>
                                    </p:animEffect>
                                  </p:childTnLst>
                                </p:cTn>
                              </p:par>
                              <p:par>
                                <p:cTn id="14" presetID="18" presetClass="entr" presetSubtype="3" fill="hold" grpId="0" nodeType="withEffect">
                                  <p:stCondLst>
                                    <p:cond delay="750"/>
                                  </p:stCondLst>
                                  <p:childTnLst>
                                    <p:set>
                                      <p:cBhvr>
                                        <p:cTn id="15" dur="1" fill="hold">
                                          <p:stCondLst>
                                            <p:cond delay="0"/>
                                          </p:stCondLst>
                                        </p:cTn>
                                        <p:tgtEl>
                                          <p:spTgt spid="43"/>
                                        </p:tgtEl>
                                        <p:attrNameLst>
                                          <p:attrName>style.visibility</p:attrName>
                                        </p:attrNameLst>
                                      </p:cBhvr>
                                      <p:to>
                                        <p:strVal val="visible"/>
                                      </p:to>
                                    </p:set>
                                    <p:animEffect transition="in" filter="strips(upRight)">
                                      <p:cBhvr>
                                        <p:cTn id="16" dur="500"/>
                                        <p:tgtEl>
                                          <p:spTgt spid="43"/>
                                        </p:tgtEl>
                                      </p:cBhvr>
                                    </p:animEffect>
                                  </p:childTnLst>
                                </p:cTn>
                              </p:par>
                              <p:par>
                                <p:cTn id="17" presetID="53" presetClass="entr" presetSubtype="16" fill="hold" grpId="0" nodeType="withEffect">
                                  <p:stCondLst>
                                    <p:cond delay="75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par>
                                <p:cTn id="22" presetID="42" presetClass="path" presetSubtype="0" accel="50000" decel="50000" fill="hold" grpId="1" nodeType="withEffect">
                                  <p:stCondLst>
                                    <p:cond delay="750"/>
                                  </p:stCondLst>
                                  <p:childTnLst>
                                    <p:animMotion origin="layout" path="M 3.75E-6 2.96296E-6 L 3.75E-6 0.25 " pathEditMode="relative" rAng="0" ptsTypes="AA">
                                      <p:cBhvr>
                                        <p:cTn id="23" dur="1000" spd="-100000" fill="hold"/>
                                        <p:tgtEl>
                                          <p:spTgt spid="42"/>
                                        </p:tgtEl>
                                        <p:attrNameLst>
                                          <p:attrName>ppt_x</p:attrName>
                                          <p:attrName>ppt_y</p:attrName>
                                        </p:attrNameLst>
                                      </p:cBhvr>
                                      <p:rCtr x="0" y="12500"/>
                                    </p:animMotion>
                                  </p:childTnLst>
                                </p:cTn>
                              </p:par>
                            </p:childTnLst>
                          </p:cTn>
                        </p:par>
                        <p:par>
                          <p:cTn id="24" fill="hold">
                            <p:stCondLst>
                              <p:cond delay="175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250" fill="hold"/>
                                        <p:tgtEl>
                                          <p:spTgt spid="49"/>
                                        </p:tgtEl>
                                        <p:attrNameLst>
                                          <p:attrName>ppt_w</p:attrName>
                                        </p:attrNameLst>
                                      </p:cBhvr>
                                      <p:tavLst>
                                        <p:tav tm="0">
                                          <p:val>
                                            <p:fltVal val="0"/>
                                          </p:val>
                                        </p:tav>
                                        <p:tav tm="100000">
                                          <p:val>
                                            <p:strVal val="#ppt_w"/>
                                          </p:val>
                                        </p:tav>
                                      </p:tavLst>
                                    </p:anim>
                                    <p:anim calcmode="lin" valueType="num">
                                      <p:cBhvr>
                                        <p:cTn id="28" dur="250" fill="hold"/>
                                        <p:tgtEl>
                                          <p:spTgt spid="49"/>
                                        </p:tgtEl>
                                        <p:attrNameLst>
                                          <p:attrName>ppt_h</p:attrName>
                                        </p:attrNameLst>
                                      </p:cBhvr>
                                      <p:tavLst>
                                        <p:tav tm="0">
                                          <p:val>
                                            <p:fltVal val="0"/>
                                          </p:val>
                                        </p:tav>
                                        <p:tav tm="100000">
                                          <p:val>
                                            <p:strVal val="#ppt_h"/>
                                          </p:val>
                                        </p:tav>
                                      </p:tavLst>
                                    </p:anim>
                                    <p:animEffect transition="in" filter="fade">
                                      <p:cBhvr>
                                        <p:cTn id="29" dur="250"/>
                                        <p:tgtEl>
                                          <p:spTgt spid="49"/>
                                        </p:tgtEl>
                                      </p:cBhvr>
                                    </p:animEffect>
                                  </p:childTnLst>
                                </p:cTn>
                              </p:par>
                              <p:par>
                                <p:cTn id="30" presetID="6" presetClass="emph" presetSubtype="0" decel="100000" fill="hold" grpId="1" nodeType="withEffect">
                                  <p:stCondLst>
                                    <p:cond delay="200"/>
                                  </p:stCondLst>
                                  <p:childTnLst>
                                    <p:animScale>
                                      <p:cBhvr>
                                        <p:cTn id="31" dur="250" fill="hold"/>
                                        <p:tgtEl>
                                          <p:spTgt spid="49"/>
                                        </p:tgtEl>
                                      </p:cBhvr>
                                      <p:by x="120000" y="120000"/>
                                    </p:animScale>
                                  </p:childTnLst>
                                </p:cTn>
                              </p:par>
                              <p:par>
                                <p:cTn id="32" presetID="6" presetClass="emph" presetSubtype="0" decel="100000" fill="hold" grpId="2" nodeType="withEffect">
                                  <p:stCondLst>
                                    <p:cond delay="400"/>
                                  </p:stCondLst>
                                  <p:childTnLst>
                                    <p:animScale>
                                      <p:cBhvr>
                                        <p:cTn id="33" dur="250" fill="hold"/>
                                        <p:tgtEl>
                                          <p:spTgt spid="49"/>
                                        </p:tgtEl>
                                      </p:cBhvr>
                                      <p:by x="83000" y="83000"/>
                                    </p:animScale>
                                  </p:childTnLst>
                                </p:cTn>
                              </p:par>
                              <p:par>
                                <p:cTn id="34" presetID="53" presetClass="entr" presetSubtype="16" fill="hold" grpId="0" nodeType="withEffect">
                                  <p:stCondLst>
                                    <p:cond delay="400"/>
                                  </p:stCondLst>
                                  <p:childTnLst>
                                    <p:set>
                                      <p:cBhvr>
                                        <p:cTn id="35" dur="1" fill="hold">
                                          <p:stCondLst>
                                            <p:cond delay="0"/>
                                          </p:stCondLst>
                                        </p:cTn>
                                        <p:tgtEl>
                                          <p:spTgt spid="39"/>
                                        </p:tgtEl>
                                        <p:attrNameLst>
                                          <p:attrName>style.visibility</p:attrName>
                                        </p:attrNameLst>
                                      </p:cBhvr>
                                      <p:to>
                                        <p:strVal val="visible"/>
                                      </p:to>
                                    </p:set>
                                    <p:anim calcmode="lin" valueType="num">
                                      <p:cBhvr>
                                        <p:cTn id="36" dur="500" fill="hold"/>
                                        <p:tgtEl>
                                          <p:spTgt spid="39"/>
                                        </p:tgtEl>
                                        <p:attrNameLst>
                                          <p:attrName>ppt_w</p:attrName>
                                        </p:attrNameLst>
                                      </p:cBhvr>
                                      <p:tavLst>
                                        <p:tav tm="0">
                                          <p:val>
                                            <p:fltVal val="0"/>
                                          </p:val>
                                        </p:tav>
                                        <p:tav tm="100000">
                                          <p:val>
                                            <p:strVal val="#ppt_w"/>
                                          </p:val>
                                        </p:tav>
                                      </p:tavLst>
                                    </p:anim>
                                    <p:anim calcmode="lin" valueType="num">
                                      <p:cBhvr>
                                        <p:cTn id="37" dur="500" fill="hold"/>
                                        <p:tgtEl>
                                          <p:spTgt spid="39"/>
                                        </p:tgtEl>
                                        <p:attrNameLst>
                                          <p:attrName>ppt_h</p:attrName>
                                        </p:attrNameLst>
                                      </p:cBhvr>
                                      <p:tavLst>
                                        <p:tav tm="0">
                                          <p:val>
                                            <p:fltVal val="0"/>
                                          </p:val>
                                        </p:tav>
                                        <p:tav tm="100000">
                                          <p:val>
                                            <p:strVal val="#ppt_h"/>
                                          </p:val>
                                        </p:tav>
                                      </p:tavLst>
                                    </p:anim>
                                    <p:animEffect transition="in" filter="fade">
                                      <p:cBhvr>
                                        <p:cTn id="38" dur="500"/>
                                        <p:tgtEl>
                                          <p:spTgt spid="39"/>
                                        </p:tgtEl>
                                      </p:cBhvr>
                                    </p:animEffect>
                                  </p:childTnLst>
                                </p:cTn>
                              </p:par>
                              <p:par>
                                <p:cTn id="39" presetID="35" presetClass="path" presetSubtype="0" accel="50000" decel="50000" fill="hold" grpId="1" nodeType="withEffect">
                                  <p:stCondLst>
                                    <p:cond delay="400"/>
                                  </p:stCondLst>
                                  <p:childTnLst>
                                    <p:animMotion origin="layout" path="M 2.08333E-7 -2.59259E-6 L -0.09453 -2.59259E-6 " pathEditMode="relative" rAng="0" ptsTypes="AA">
                                      <p:cBhvr>
                                        <p:cTn id="40" dur="1000" spd="-100000" fill="hold"/>
                                        <p:tgtEl>
                                          <p:spTgt spid="39"/>
                                        </p:tgtEl>
                                        <p:attrNameLst>
                                          <p:attrName>ppt_x</p:attrName>
                                          <p:attrName>ppt_y</p:attrName>
                                        </p:attrNameLst>
                                      </p:cBhvr>
                                      <p:rCtr x="-4727" y="0"/>
                                    </p:animMotion>
                                  </p:childTnLst>
                                </p:cTn>
                              </p:par>
                              <p:par>
                                <p:cTn id="41" presetID="53" presetClass="entr" presetSubtype="16" fill="hold" grpId="0" nodeType="withEffect">
                                  <p:stCondLst>
                                    <p:cond delay="1000"/>
                                  </p:stCondLst>
                                  <p:iterate type="lt">
                                    <p:tmPct val="10000"/>
                                  </p:iterate>
                                  <p:childTnLst>
                                    <p:set>
                                      <p:cBhvr>
                                        <p:cTn id="42" dur="1" fill="hold">
                                          <p:stCondLst>
                                            <p:cond delay="0"/>
                                          </p:stCondLst>
                                        </p:cTn>
                                        <p:tgtEl>
                                          <p:spTgt spid="38"/>
                                        </p:tgtEl>
                                        <p:attrNameLst>
                                          <p:attrName>style.visibility</p:attrName>
                                        </p:attrNameLst>
                                      </p:cBhvr>
                                      <p:to>
                                        <p:strVal val="visible"/>
                                      </p:to>
                                    </p:set>
                                    <p:anim calcmode="lin" valueType="num">
                                      <p:cBhvr>
                                        <p:cTn id="43" dur="250" fill="hold"/>
                                        <p:tgtEl>
                                          <p:spTgt spid="38"/>
                                        </p:tgtEl>
                                        <p:attrNameLst>
                                          <p:attrName>ppt_w</p:attrName>
                                        </p:attrNameLst>
                                      </p:cBhvr>
                                      <p:tavLst>
                                        <p:tav tm="0">
                                          <p:val>
                                            <p:fltVal val="0"/>
                                          </p:val>
                                        </p:tav>
                                        <p:tav tm="100000">
                                          <p:val>
                                            <p:strVal val="#ppt_w"/>
                                          </p:val>
                                        </p:tav>
                                      </p:tavLst>
                                    </p:anim>
                                    <p:anim calcmode="lin" valueType="num">
                                      <p:cBhvr>
                                        <p:cTn id="44" dur="250" fill="hold"/>
                                        <p:tgtEl>
                                          <p:spTgt spid="38"/>
                                        </p:tgtEl>
                                        <p:attrNameLst>
                                          <p:attrName>ppt_h</p:attrName>
                                        </p:attrNameLst>
                                      </p:cBhvr>
                                      <p:tavLst>
                                        <p:tav tm="0">
                                          <p:val>
                                            <p:fltVal val="0"/>
                                          </p:val>
                                        </p:tav>
                                        <p:tav tm="100000">
                                          <p:val>
                                            <p:strVal val="#ppt_h"/>
                                          </p:val>
                                        </p:tav>
                                      </p:tavLst>
                                    </p:anim>
                                    <p:animEffect transition="in" filter="fade">
                                      <p:cBhvr>
                                        <p:cTn id="45" dur="250"/>
                                        <p:tgtEl>
                                          <p:spTgt spid="38"/>
                                        </p:tgtEl>
                                      </p:cBhvr>
                                    </p:animEffect>
                                  </p:childTnLst>
                                </p:cTn>
                              </p:par>
                            </p:childTnLst>
                          </p:cTn>
                        </p:par>
                        <p:par>
                          <p:cTn id="46" fill="hold">
                            <p:stCondLst>
                              <p:cond delay="3925"/>
                            </p:stCondLst>
                            <p:childTnLst>
                              <p:par>
                                <p:cTn id="47" presetID="53" presetClass="entr" presetSubtype="16"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p:cTn id="49" dur="250" fill="hold"/>
                                        <p:tgtEl>
                                          <p:spTgt spid="48"/>
                                        </p:tgtEl>
                                        <p:attrNameLst>
                                          <p:attrName>ppt_w</p:attrName>
                                        </p:attrNameLst>
                                      </p:cBhvr>
                                      <p:tavLst>
                                        <p:tav tm="0">
                                          <p:val>
                                            <p:fltVal val="0"/>
                                          </p:val>
                                        </p:tav>
                                        <p:tav tm="100000">
                                          <p:val>
                                            <p:strVal val="#ppt_w"/>
                                          </p:val>
                                        </p:tav>
                                      </p:tavLst>
                                    </p:anim>
                                    <p:anim calcmode="lin" valueType="num">
                                      <p:cBhvr>
                                        <p:cTn id="50" dur="250" fill="hold"/>
                                        <p:tgtEl>
                                          <p:spTgt spid="48"/>
                                        </p:tgtEl>
                                        <p:attrNameLst>
                                          <p:attrName>ppt_h</p:attrName>
                                        </p:attrNameLst>
                                      </p:cBhvr>
                                      <p:tavLst>
                                        <p:tav tm="0">
                                          <p:val>
                                            <p:fltVal val="0"/>
                                          </p:val>
                                        </p:tav>
                                        <p:tav tm="100000">
                                          <p:val>
                                            <p:strVal val="#ppt_h"/>
                                          </p:val>
                                        </p:tav>
                                      </p:tavLst>
                                    </p:anim>
                                    <p:animEffect transition="in" filter="fade">
                                      <p:cBhvr>
                                        <p:cTn id="51" dur="250"/>
                                        <p:tgtEl>
                                          <p:spTgt spid="48"/>
                                        </p:tgtEl>
                                      </p:cBhvr>
                                    </p:animEffect>
                                  </p:childTnLst>
                                </p:cTn>
                              </p:par>
                              <p:par>
                                <p:cTn id="52" presetID="6" presetClass="emph" presetSubtype="0" decel="100000" fill="hold" grpId="1" nodeType="withEffect">
                                  <p:stCondLst>
                                    <p:cond delay="200"/>
                                  </p:stCondLst>
                                  <p:childTnLst>
                                    <p:animScale>
                                      <p:cBhvr>
                                        <p:cTn id="53" dur="250" fill="hold"/>
                                        <p:tgtEl>
                                          <p:spTgt spid="48"/>
                                        </p:tgtEl>
                                      </p:cBhvr>
                                      <p:by x="120000" y="120000"/>
                                    </p:animScale>
                                  </p:childTnLst>
                                </p:cTn>
                              </p:par>
                              <p:par>
                                <p:cTn id="54" presetID="6" presetClass="emph" presetSubtype="0" decel="100000" fill="hold" grpId="2" nodeType="withEffect">
                                  <p:stCondLst>
                                    <p:cond delay="400"/>
                                  </p:stCondLst>
                                  <p:childTnLst>
                                    <p:animScale>
                                      <p:cBhvr>
                                        <p:cTn id="55" dur="250" fill="hold"/>
                                        <p:tgtEl>
                                          <p:spTgt spid="48"/>
                                        </p:tgtEl>
                                      </p:cBhvr>
                                      <p:by x="83000" y="83000"/>
                                    </p:animScale>
                                  </p:childTnLst>
                                </p:cTn>
                              </p:par>
                              <p:par>
                                <p:cTn id="56" presetID="53" presetClass="entr" presetSubtype="16" fill="hold" grpId="0" nodeType="withEffect">
                                  <p:stCondLst>
                                    <p:cond delay="40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par>
                                <p:cTn id="61" presetID="63" presetClass="path" presetSubtype="0" accel="50000" decel="50000" fill="hold" grpId="1" nodeType="withEffect">
                                  <p:stCondLst>
                                    <p:cond delay="400"/>
                                  </p:stCondLst>
                                  <p:childTnLst>
                                    <p:animMotion origin="layout" path="M 2.08333E-7 3.33333E-6 L 0.09414 3.33333E-6 " pathEditMode="relative" rAng="0" ptsTypes="AA">
                                      <p:cBhvr>
                                        <p:cTn id="62" dur="1000" spd="-100000" fill="hold"/>
                                        <p:tgtEl>
                                          <p:spTgt spid="41"/>
                                        </p:tgtEl>
                                        <p:attrNameLst>
                                          <p:attrName>ppt_x</p:attrName>
                                          <p:attrName>ppt_y</p:attrName>
                                        </p:attrNameLst>
                                      </p:cBhvr>
                                      <p:rCtr x="4701" y="0"/>
                                    </p:animMotion>
                                  </p:childTnLst>
                                </p:cTn>
                              </p:par>
                              <p:par>
                                <p:cTn id="63" presetID="53" presetClass="entr" presetSubtype="16" fill="hold" grpId="0" nodeType="withEffect">
                                  <p:stCondLst>
                                    <p:cond delay="1000"/>
                                  </p:stCondLst>
                                  <p:iterate type="lt">
                                    <p:tmPct val="10000"/>
                                  </p:iterate>
                                  <p:childTnLst>
                                    <p:set>
                                      <p:cBhvr>
                                        <p:cTn id="64" dur="1" fill="hold">
                                          <p:stCondLst>
                                            <p:cond delay="0"/>
                                          </p:stCondLst>
                                        </p:cTn>
                                        <p:tgtEl>
                                          <p:spTgt spid="40"/>
                                        </p:tgtEl>
                                        <p:attrNameLst>
                                          <p:attrName>style.visibility</p:attrName>
                                        </p:attrNameLst>
                                      </p:cBhvr>
                                      <p:to>
                                        <p:strVal val="visible"/>
                                      </p:to>
                                    </p:set>
                                    <p:anim calcmode="lin" valueType="num">
                                      <p:cBhvr>
                                        <p:cTn id="65" dur="250" fill="hold"/>
                                        <p:tgtEl>
                                          <p:spTgt spid="40"/>
                                        </p:tgtEl>
                                        <p:attrNameLst>
                                          <p:attrName>ppt_w</p:attrName>
                                        </p:attrNameLst>
                                      </p:cBhvr>
                                      <p:tavLst>
                                        <p:tav tm="0">
                                          <p:val>
                                            <p:fltVal val="0"/>
                                          </p:val>
                                        </p:tav>
                                        <p:tav tm="100000">
                                          <p:val>
                                            <p:strVal val="#ppt_w"/>
                                          </p:val>
                                        </p:tav>
                                      </p:tavLst>
                                    </p:anim>
                                    <p:anim calcmode="lin" valueType="num">
                                      <p:cBhvr>
                                        <p:cTn id="66" dur="250" fill="hold"/>
                                        <p:tgtEl>
                                          <p:spTgt spid="40"/>
                                        </p:tgtEl>
                                        <p:attrNameLst>
                                          <p:attrName>ppt_h</p:attrName>
                                        </p:attrNameLst>
                                      </p:cBhvr>
                                      <p:tavLst>
                                        <p:tav tm="0">
                                          <p:val>
                                            <p:fltVal val="0"/>
                                          </p:val>
                                        </p:tav>
                                        <p:tav tm="100000">
                                          <p:val>
                                            <p:strVal val="#ppt_h"/>
                                          </p:val>
                                        </p:tav>
                                      </p:tavLst>
                                    </p:anim>
                                    <p:animEffect transition="in" filter="fade">
                                      <p:cBhvr>
                                        <p:cTn id="67" dur="250"/>
                                        <p:tgtEl>
                                          <p:spTgt spid="40"/>
                                        </p:tgtEl>
                                      </p:cBhvr>
                                    </p:animEffect>
                                  </p:childTnLst>
                                </p:cTn>
                              </p:par>
                            </p:childTnLst>
                          </p:cTn>
                        </p:par>
                        <p:par>
                          <p:cTn id="68" fill="hold">
                            <p:stCondLst>
                              <p:cond delay="6100"/>
                            </p:stCondLst>
                            <p:childTnLst>
                              <p:par>
                                <p:cTn id="69" presetID="53" presetClass="entr" presetSubtype="16"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p:cTn id="71" dur="250" fill="hold"/>
                                        <p:tgtEl>
                                          <p:spTgt spid="47"/>
                                        </p:tgtEl>
                                        <p:attrNameLst>
                                          <p:attrName>ppt_w</p:attrName>
                                        </p:attrNameLst>
                                      </p:cBhvr>
                                      <p:tavLst>
                                        <p:tav tm="0">
                                          <p:val>
                                            <p:fltVal val="0"/>
                                          </p:val>
                                        </p:tav>
                                        <p:tav tm="100000">
                                          <p:val>
                                            <p:strVal val="#ppt_w"/>
                                          </p:val>
                                        </p:tav>
                                      </p:tavLst>
                                    </p:anim>
                                    <p:anim calcmode="lin" valueType="num">
                                      <p:cBhvr>
                                        <p:cTn id="72" dur="250" fill="hold"/>
                                        <p:tgtEl>
                                          <p:spTgt spid="47"/>
                                        </p:tgtEl>
                                        <p:attrNameLst>
                                          <p:attrName>ppt_h</p:attrName>
                                        </p:attrNameLst>
                                      </p:cBhvr>
                                      <p:tavLst>
                                        <p:tav tm="0">
                                          <p:val>
                                            <p:fltVal val="0"/>
                                          </p:val>
                                        </p:tav>
                                        <p:tav tm="100000">
                                          <p:val>
                                            <p:strVal val="#ppt_h"/>
                                          </p:val>
                                        </p:tav>
                                      </p:tavLst>
                                    </p:anim>
                                    <p:animEffect transition="in" filter="fade">
                                      <p:cBhvr>
                                        <p:cTn id="73" dur="250"/>
                                        <p:tgtEl>
                                          <p:spTgt spid="47"/>
                                        </p:tgtEl>
                                      </p:cBhvr>
                                    </p:animEffect>
                                  </p:childTnLst>
                                </p:cTn>
                              </p:par>
                              <p:par>
                                <p:cTn id="74" presetID="6" presetClass="emph" presetSubtype="0" decel="100000" fill="hold" grpId="1" nodeType="withEffect">
                                  <p:stCondLst>
                                    <p:cond delay="200"/>
                                  </p:stCondLst>
                                  <p:childTnLst>
                                    <p:animScale>
                                      <p:cBhvr>
                                        <p:cTn id="75" dur="250" fill="hold"/>
                                        <p:tgtEl>
                                          <p:spTgt spid="47"/>
                                        </p:tgtEl>
                                      </p:cBhvr>
                                      <p:by x="120000" y="120000"/>
                                    </p:animScale>
                                  </p:childTnLst>
                                </p:cTn>
                              </p:par>
                              <p:par>
                                <p:cTn id="76" presetID="6" presetClass="emph" presetSubtype="0" decel="100000" fill="hold" grpId="2" nodeType="withEffect">
                                  <p:stCondLst>
                                    <p:cond delay="400"/>
                                  </p:stCondLst>
                                  <p:childTnLst>
                                    <p:animScale>
                                      <p:cBhvr>
                                        <p:cTn id="77" dur="250" fill="hold"/>
                                        <p:tgtEl>
                                          <p:spTgt spid="47"/>
                                        </p:tgtEl>
                                      </p:cBhvr>
                                      <p:by x="83000" y="83000"/>
                                    </p:animScale>
                                  </p:childTnLst>
                                </p:cTn>
                              </p:par>
                              <p:par>
                                <p:cTn id="78" presetID="53" presetClass="entr" presetSubtype="16" fill="hold" grpId="0" nodeType="withEffect">
                                  <p:stCondLst>
                                    <p:cond delay="40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35" presetClass="path" presetSubtype="0" accel="50000" decel="50000" fill="hold" grpId="1" nodeType="withEffect">
                                  <p:stCondLst>
                                    <p:cond delay="400"/>
                                  </p:stCondLst>
                                  <p:childTnLst>
                                    <p:animMotion origin="layout" path="M -4.16667E-6 -3.33333E-6 L -0.09453 -3.33333E-6 " pathEditMode="relative" rAng="0" ptsTypes="AA">
                                      <p:cBhvr>
                                        <p:cTn id="84" dur="1000" spd="-100000" fill="hold"/>
                                        <p:tgtEl>
                                          <p:spTgt spid="37"/>
                                        </p:tgtEl>
                                        <p:attrNameLst>
                                          <p:attrName>ppt_x</p:attrName>
                                          <p:attrName>ppt_y</p:attrName>
                                        </p:attrNameLst>
                                      </p:cBhvr>
                                      <p:rCtr x="-4727" y="0"/>
                                    </p:animMotion>
                                  </p:childTnLst>
                                </p:cTn>
                              </p:par>
                              <p:par>
                                <p:cTn id="85" presetID="53" presetClass="entr" presetSubtype="16" fill="hold" grpId="0" nodeType="withEffect">
                                  <p:stCondLst>
                                    <p:cond delay="1000"/>
                                  </p:stCondLst>
                                  <p:iterate type="lt">
                                    <p:tmPct val="10000"/>
                                  </p:iterate>
                                  <p:childTnLst>
                                    <p:set>
                                      <p:cBhvr>
                                        <p:cTn id="86" dur="1" fill="hold">
                                          <p:stCondLst>
                                            <p:cond delay="0"/>
                                          </p:stCondLst>
                                        </p:cTn>
                                        <p:tgtEl>
                                          <p:spTgt spid="36"/>
                                        </p:tgtEl>
                                        <p:attrNameLst>
                                          <p:attrName>style.visibility</p:attrName>
                                        </p:attrNameLst>
                                      </p:cBhvr>
                                      <p:to>
                                        <p:strVal val="visible"/>
                                      </p:to>
                                    </p:set>
                                    <p:anim calcmode="lin" valueType="num">
                                      <p:cBhvr>
                                        <p:cTn id="87" dur="250" fill="hold"/>
                                        <p:tgtEl>
                                          <p:spTgt spid="36"/>
                                        </p:tgtEl>
                                        <p:attrNameLst>
                                          <p:attrName>ppt_w</p:attrName>
                                        </p:attrNameLst>
                                      </p:cBhvr>
                                      <p:tavLst>
                                        <p:tav tm="0">
                                          <p:val>
                                            <p:fltVal val="0"/>
                                          </p:val>
                                        </p:tav>
                                        <p:tav tm="100000">
                                          <p:val>
                                            <p:strVal val="#ppt_w"/>
                                          </p:val>
                                        </p:tav>
                                      </p:tavLst>
                                    </p:anim>
                                    <p:anim calcmode="lin" valueType="num">
                                      <p:cBhvr>
                                        <p:cTn id="88" dur="250" fill="hold"/>
                                        <p:tgtEl>
                                          <p:spTgt spid="36"/>
                                        </p:tgtEl>
                                        <p:attrNameLst>
                                          <p:attrName>ppt_h</p:attrName>
                                        </p:attrNameLst>
                                      </p:cBhvr>
                                      <p:tavLst>
                                        <p:tav tm="0">
                                          <p:val>
                                            <p:fltVal val="0"/>
                                          </p:val>
                                        </p:tav>
                                        <p:tav tm="100000">
                                          <p:val>
                                            <p:strVal val="#ppt_h"/>
                                          </p:val>
                                        </p:tav>
                                      </p:tavLst>
                                    </p:anim>
                                    <p:animEffect transition="in" filter="fade">
                                      <p:cBhvr>
                                        <p:cTn id="89" dur="250"/>
                                        <p:tgtEl>
                                          <p:spTgt spid="36"/>
                                        </p:tgtEl>
                                      </p:cBhvr>
                                    </p:animEffect>
                                  </p:childTnLst>
                                </p:cTn>
                              </p:par>
                            </p:childTnLst>
                          </p:cTn>
                        </p:par>
                        <p:par>
                          <p:cTn id="90" fill="hold">
                            <p:stCondLst>
                              <p:cond delay="8275"/>
                            </p:stCondLst>
                            <p:childTnLst>
                              <p:par>
                                <p:cTn id="91" presetID="53" presetClass="entr" presetSubtype="16" fill="hold" grpId="0" nodeType="afterEffect">
                                  <p:stCondLst>
                                    <p:cond delay="0"/>
                                  </p:stCondLst>
                                  <p:childTnLst>
                                    <p:set>
                                      <p:cBhvr>
                                        <p:cTn id="92" dur="1" fill="hold">
                                          <p:stCondLst>
                                            <p:cond delay="0"/>
                                          </p:stCondLst>
                                        </p:cTn>
                                        <p:tgtEl>
                                          <p:spTgt spid="51"/>
                                        </p:tgtEl>
                                        <p:attrNameLst>
                                          <p:attrName>style.visibility</p:attrName>
                                        </p:attrNameLst>
                                      </p:cBhvr>
                                      <p:to>
                                        <p:strVal val="visible"/>
                                      </p:to>
                                    </p:set>
                                    <p:anim calcmode="lin" valueType="num">
                                      <p:cBhvr>
                                        <p:cTn id="93" dur="250" fill="hold"/>
                                        <p:tgtEl>
                                          <p:spTgt spid="51"/>
                                        </p:tgtEl>
                                        <p:attrNameLst>
                                          <p:attrName>ppt_w</p:attrName>
                                        </p:attrNameLst>
                                      </p:cBhvr>
                                      <p:tavLst>
                                        <p:tav tm="0">
                                          <p:val>
                                            <p:fltVal val="0"/>
                                          </p:val>
                                        </p:tav>
                                        <p:tav tm="100000">
                                          <p:val>
                                            <p:strVal val="#ppt_w"/>
                                          </p:val>
                                        </p:tav>
                                      </p:tavLst>
                                    </p:anim>
                                    <p:anim calcmode="lin" valueType="num">
                                      <p:cBhvr>
                                        <p:cTn id="94" dur="250" fill="hold"/>
                                        <p:tgtEl>
                                          <p:spTgt spid="51"/>
                                        </p:tgtEl>
                                        <p:attrNameLst>
                                          <p:attrName>ppt_h</p:attrName>
                                        </p:attrNameLst>
                                      </p:cBhvr>
                                      <p:tavLst>
                                        <p:tav tm="0">
                                          <p:val>
                                            <p:fltVal val="0"/>
                                          </p:val>
                                        </p:tav>
                                        <p:tav tm="100000">
                                          <p:val>
                                            <p:strVal val="#ppt_h"/>
                                          </p:val>
                                        </p:tav>
                                      </p:tavLst>
                                    </p:anim>
                                    <p:animEffect transition="in" filter="fade">
                                      <p:cBhvr>
                                        <p:cTn id="95" dur="250"/>
                                        <p:tgtEl>
                                          <p:spTgt spid="51"/>
                                        </p:tgtEl>
                                      </p:cBhvr>
                                    </p:animEffect>
                                  </p:childTnLst>
                                </p:cTn>
                              </p:par>
                              <p:par>
                                <p:cTn id="96" presetID="6" presetClass="emph" presetSubtype="0" decel="100000" fill="hold" grpId="1" nodeType="withEffect">
                                  <p:stCondLst>
                                    <p:cond delay="200"/>
                                  </p:stCondLst>
                                  <p:childTnLst>
                                    <p:animScale>
                                      <p:cBhvr>
                                        <p:cTn id="97" dur="250" fill="hold"/>
                                        <p:tgtEl>
                                          <p:spTgt spid="51"/>
                                        </p:tgtEl>
                                      </p:cBhvr>
                                      <p:by x="120000" y="120000"/>
                                    </p:animScale>
                                  </p:childTnLst>
                                </p:cTn>
                              </p:par>
                              <p:par>
                                <p:cTn id="98" presetID="6" presetClass="emph" presetSubtype="0" decel="100000" fill="hold" grpId="2" nodeType="withEffect">
                                  <p:stCondLst>
                                    <p:cond delay="400"/>
                                  </p:stCondLst>
                                  <p:childTnLst>
                                    <p:animScale>
                                      <p:cBhvr>
                                        <p:cTn id="99" dur="250" fill="hold"/>
                                        <p:tgtEl>
                                          <p:spTgt spid="51"/>
                                        </p:tgtEl>
                                      </p:cBhvr>
                                      <p:by x="83000" y="83000"/>
                                    </p:animScale>
                                  </p:childTnLst>
                                </p:cTn>
                              </p:par>
                              <p:par>
                                <p:cTn id="100" presetID="53" presetClass="entr" presetSubtype="16" fill="hold" grpId="0" nodeType="withEffect">
                                  <p:stCondLst>
                                    <p:cond delay="40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500" fill="hold"/>
                                        <p:tgtEl>
                                          <p:spTgt spid="33"/>
                                        </p:tgtEl>
                                        <p:attrNameLst>
                                          <p:attrName>ppt_w</p:attrName>
                                        </p:attrNameLst>
                                      </p:cBhvr>
                                      <p:tavLst>
                                        <p:tav tm="0">
                                          <p:val>
                                            <p:fltVal val="0"/>
                                          </p:val>
                                        </p:tav>
                                        <p:tav tm="100000">
                                          <p:val>
                                            <p:strVal val="#ppt_w"/>
                                          </p:val>
                                        </p:tav>
                                      </p:tavLst>
                                    </p:anim>
                                    <p:anim calcmode="lin" valueType="num">
                                      <p:cBhvr>
                                        <p:cTn id="103" dur="500" fill="hold"/>
                                        <p:tgtEl>
                                          <p:spTgt spid="33"/>
                                        </p:tgtEl>
                                        <p:attrNameLst>
                                          <p:attrName>ppt_h</p:attrName>
                                        </p:attrNameLst>
                                      </p:cBhvr>
                                      <p:tavLst>
                                        <p:tav tm="0">
                                          <p:val>
                                            <p:fltVal val="0"/>
                                          </p:val>
                                        </p:tav>
                                        <p:tav tm="100000">
                                          <p:val>
                                            <p:strVal val="#ppt_h"/>
                                          </p:val>
                                        </p:tav>
                                      </p:tavLst>
                                    </p:anim>
                                    <p:animEffect transition="in" filter="fade">
                                      <p:cBhvr>
                                        <p:cTn id="104" dur="500"/>
                                        <p:tgtEl>
                                          <p:spTgt spid="33"/>
                                        </p:tgtEl>
                                      </p:cBhvr>
                                    </p:animEffect>
                                  </p:childTnLst>
                                </p:cTn>
                              </p:par>
                              <p:par>
                                <p:cTn id="105" presetID="63" presetClass="path" presetSubtype="0" accel="50000" decel="50000" fill="hold" grpId="1" nodeType="withEffect">
                                  <p:stCondLst>
                                    <p:cond delay="400"/>
                                  </p:stCondLst>
                                  <p:childTnLst>
                                    <p:animMotion origin="layout" path="M -4.16667E-7 -2.22222E-6 L 0.09414 -2.22222E-6 " pathEditMode="relative" rAng="0" ptsTypes="AA">
                                      <p:cBhvr>
                                        <p:cTn id="106" dur="1000" spd="-100000" fill="hold"/>
                                        <p:tgtEl>
                                          <p:spTgt spid="33"/>
                                        </p:tgtEl>
                                        <p:attrNameLst>
                                          <p:attrName>ppt_x</p:attrName>
                                          <p:attrName>ppt_y</p:attrName>
                                        </p:attrNameLst>
                                      </p:cBhvr>
                                      <p:rCtr x="4701" y="0"/>
                                    </p:animMotion>
                                  </p:childTnLst>
                                </p:cTn>
                              </p:par>
                              <p:par>
                                <p:cTn id="107" presetID="53" presetClass="entr" presetSubtype="16" fill="hold" grpId="0" nodeType="withEffect">
                                  <p:stCondLst>
                                    <p:cond delay="1000"/>
                                  </p:stCondLst>
                                  <p:iterate type="lt">
                                    <p:tmPct val="10000"/>
                                  </p:iterate>
                                  <p:childTnLst>
                                    <p:set>
                                      <p:cBhvr>
                                        <p:cTn id="108" dur="1" fill="hold">
                                          <p:stCondLst>
                                            <p:cond delay="0"/>
                                          </p:stCondLst>
                                        </p:cTn>
                                        <p:tgtEl>
                                          <p:spTgt spid="32"/>
                                        </p:tgtEl>
                                        <p:attrNameLst>
                                          <p:attrName>style.visibility</p:attrName>
                                        </p:attrNameLst>
                                      </p:cBhvr>
                                      <p:to>
                                        <p:strVal val="visible"/>
                                      </p:to>
                                    </p:set>
                                    <p:anim calcmode="lin" valueType="num">
                                      <p:cBhvr>
                                        <p:cTn id="109" dur="250" fill="hold"/>
                                        <p:tgtEl>
                                          <p:spTgt spid="32"/>
                                        </p:tgtEl>
                                        <p:attrNameLst>
                                          <p:attrName>ppt_w</p:attrName>
                                        </p:attrNameLst>
                                      </p:cBhvr>
                                      <p:tavLst>
                                        <p:tav tm="0">
                                          <p:val>
                                            <p:fltVal val="0"/>
                                          </p:val>
                                        </p:tav>
                                        <p:tav tm="100000">
                                          <p:val>
                                            <p:strVal val="#ppt_w"/>
                                          </p:val>
                                        </p:tav>
                                      </p:tavLst>
                                    </p:anim>
                                    <p:anim calcmode="lin" valueType="num">
                                      <p:cBhvr>
                                        <p:cTn id="110" dur="250" fill="hold"/>
                                        <p:tgtEl>
                                          <p:spTgt spid="32"/>
                                        </p:tgtEl>
                                        <p:attrNameLst>
                                          <p:attrName>ppt_h</p:attrName>
                                        </p:attrNameLst>
                                      </p:cBhvr>
                                      <p:tavLst>
                                        <p:tav tm="0">
                                          <p:val>
                                            <p:fltVal val="0"/>
                                          </p:val>
                                        </p:tav>
                                        <p:tav tm="100000">
                                          <p:val>
                                            <p:strVal val="#ppt_h"/>
                                          </p:val>
                                        </p:tav>
                                      </p:tavLst>
                                    </p:anim>
                                    <p:animEffect transition="in" filter="fade">
                                      <p:cBhvr>
                                        <p:cTn id="111" dur="250"/>
                                        <p:tgtEl>
                                          <p:spTgt spid="32"/>
                                        </p:tgtEl>
                                      </p:cBhvr>
                                    </p:animEffect>
                                  </p:childTnLst>
                                </p:cTn>
                              </p:par>
                            </p:childTnLst>
                          </p:cTn>
                        </p:par>
                        <p:par>
                          <p:cTn id="112" fill="hold">
                            <p:stCondLst>
                              <p:cond delay="10450"/>
                            </p:stCondLst>
                            <p:childTnLst>
                              <p:par>
                                <p:cTn id="113" presetID="53" presetClass="entr" presetSubtype="16"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 calcmode="lin" valueType="num">
                                      <p:cBhvr>
                                        <p:cTn id="115" dur="250" fill="hold"/>
                                        <p:tgtEl>
                                          <p:spTgt spid="50"/>
                                        </p:tgtEl>
                                        <p:attrNameLst>
                                          <p:attrName>ppt_w</p:attrName>
                                        </p:attrNameLst>
                                      </p:cBhvr>
                                      <p:tavLst>
                                        <p:tav tm="0">
                                          <p:val>
                                            <p:fltVal val="0"/>
                                          </p:val>
                                        </p:tav>
                                        <p:tav tm="100000">
                                          <p:val>
                                            <p:strVal val="#ppt_w"/>
                                          </p:val>
                                        </p:tav>
                                      </p:tavLst>
                                    </p:anim>
                                    <p:anim calcmode="lin" valueType="num">
                                      <p:cBhvr>
                                        <p:cTn id="116" dur="250" fill="hold"/>
                                        <p:tgtEl>
                                          <p:spTgt spid="50"/>
                                        </p:tgtEl>
                                        <p:attrNameLst>
                                          <p:attrName>ppt_h</p:attrName>
                                        </p:attrNameLst>
                                      </p:cBhvr>
                                      <p:tavLst>
                                        <p:tav tm="0">
                                          <p:val>
                                            <p:fltVal val="0"/>
                                          </p:val>
                                        </p:tav>
                                        <p:tav tm="100000">
                                          <p:val>
                                            <p:strVal val="#ppt_h"/>
                                          </p:val>
                                        </p:tav>
                                      </p:tavLst>
                                    </p:anim>
                                    <p:animEffect transition="in" filter="fade">
                                      <p:cBhvr>
                                        <p:cTn id="117" dur="250"/>
                                        <p:tgtEl>
                                          <p:spTgt spid="50"/>
                                        </p:tgtEl>
                                      </p:cBhvr>
                                    </p:animEffect>
                                  </p:childTnLst>
                                </p:cTn>
                              </p:par>
                              <p:par>
                                <p:cTn id="118" presetID="6" presetClass="emph" presetSubtype="0" decel="100000" fill="hold" grpId="1" nodeType="withEffect">
                                  <p:stCondLst>
                                    <p:cond delay="200"/>
                                  </p:stCondLst>
                                  <p:childTnLst>
                                    <p:animScale>
                                      <p:cBhvr>
                                        <p:cTn id="119" dur="250" fill="hold"/>
                                        <p:tgtEl>
                                          <p:spTgt spid="50"/>
                                        </p:tgtEl>
                                      </p:cBhvr>
                                      <p:by x="120000" y="120000"/>
                                    </p:animScale>
                                  </p:childTnLst>
                                </p:cTn>
                              </p:par>
                              <p:par>
                                <p:cTn id="120" presetID="6" presetClass="emph" presetSubtype="0" decel="100000" fill="hold" grpId="2" nodeType="withEffect">
                                  <p:stCondLst>
                                    <p:cond delay="400"/>
                                  </p:stCondLst>
                                  <p:childTnLst>
                                    <p:animScale>
                                      <p:cBhvr>
                                        <p:cTn id="121" dur="250" fill="hold"/>
                                        <p:tgtEl>
                                          <p:spTgt spid="50"/>
                                        </p:tgtEl>
                                      </p:cBhvr>
                                      <p:by x="83000" y="83000"/>
                                    </p:animScale>
                                  </p:childTnLst>
                                </p:cTn>
                              </p:par>
                              <p:par>
                                <p:cTn id="122" presetID="53" presetClass="entr" presetSubtype="16" fill="hold" grpId="0" nodeType="withEffect">
                                  <p:stCondLst>
                                    <p:cond delay="400"/>
                                  </p:stCondLst>
                                  <p:childTnLst>
                                    <p:set>
                                      <p:cBhvr>
                                        <p:cTn id="123" dur="1" fill="hold">
                                          <p:stCondLst>
                                            <p:cond delay="0"/>
                                          </p:stCondLst>
                                        </p:cTn>
                                        <p:tgtEl>
                                          <p:spTgt spid="35"/>
                                        </p:tgtEl>
                                        <p:attrNameLst>
                                          <p:attrName>style.visibility</p:attrName>
                                        </p:attrNameLst>
                                      </p:cBhvr>
                                      <p:to>
                                        <p:strVal val="visible"/>
                                      </p:to>
                                    </p:set>
                                    <p:anim calcmode="lin" valueType="num">
                                      <p:cBhvr>
                                        <p:cTn id="124" dur="500" fill="hold"/>
                                        <p:tgtEl>
                                          <p:spTgt spid="35"/>
                                        </p:tgtEl>
                                        <p:attrNameLst>
                                          <p:attrName>ppt_w</p:attrName>
                                        </p:attrNameLst>
                                      </p:cBhvr>
                                      <p:tavLst>
                                        <p:tav tm="0">
                                          <p:val>
                                            <p:fltVal val="0"/>
                                          </p:val>
                                        </p:tav>
                                        <p:tav tm="100000">
                                          <p:val>
                                            <p:strVal val="#ppt_w"/>
                                          </p:val>
                                        </p:tav>
                                      </p:tavLst>
                                    </p:anim>
                                    <p:anim calcmode="lin" valueType="num">
                                      <p:cBhvr>
                                        <p:cTn id="125" dur="500" fill="hold"/>
                                        <p:tgtEl>
                                          <p:spTgt spid="35"/>
                                        </p:tgtEl>
                                        <p:attrNameLst>
                                          <p:attrName>ppt_h</p:attrName>
                                        </p:attrNameLst>
                                      </p:cBhvr>
                                      <p:tavLst>
                                        <p:tav tm="0">
                                          <p:val>
                                            <p:fltVal val="0"/>
                                          </p:val>
                                        </p:tav>
                                        <p:tav tm="100000">
                                          <p:val>
                                            <p:strVal val="#ppt_h"/>
                                          </p:val>
                                        </p:tav>
                                      </p:tavLst>
                                    </p:anim>
                                    <p:animEffect transition="in" filter="fade">
                                      <p:cBhvr>
                                        <p:cTn id="126" dur="500"/>
                                        <p:tgtEl>
                                          <p:spTgt spid="35"/>
                                        </p:tgtEl>
                                      </p:cBhvr>
                                    </p:animEffect>
                                  </p:childTnLst>
                                </p:cTn>
                              </p:par>
                              <p:par>
                                <p:cTn id="127" presetID="35" presetClass="path" presetSubtype="0" accel="50000" decel="50000" fill="hold" grpId="1" nodeType="withEffect">
                                  <p:stCondLst>
                                    <p:cond delay="400"/>
                                  </p:stCondLst>
                                  <p:childTnLst>
                                    <p:animMotion origin="layout" path="M -3.75E-6 -3.33333E-6 L -0.09453 -3.33333E-6 " pathEditMode="relative" rAng="0" ptsTypes="AA">
                                      <p:cBhvr>
                                        <p:cTn id="128" dur="1000" spd="-100000" fill="hold"/>
                                        <p:tgtEl>
                                          <p:spTgt spid="35"/>
                                        </p:tgtEl>
                                        <p:attrNameLst>
                                          <p:attrName>ppt_x</p:attrName>
                                          <p:attrName>ppt_y</p:attrName>
                                        </p:attrNameLst>
                                      </p:cBhvr>
                                      <p:rCtr x="-4727" y="0"/>
                                    </p:animMotion>
                                  </p:childTnLst>
                                </p:cTn>
                              </p:par>
                              <p:par>
                                <p:cTn id="129" presetID="53" presetClass="entr" presetSubtype="16" fill="hold" grpId="0" nodeType="withEffect">
                                  <p:stCondLst>
                                    <p:cond delay="1000"/>
                                  </p:stCondLst>
                                  <p:iterate type="lt">
                                    <p:tmPct val="10000"/>
                                  </p:iterate>
                                  <p:childTnLst>
                                    <p:set>
                                      <p:cBhvr>
                                        <p:cTn id="130" dur="1" fill="hold">
                                          <p:stCondLst>
                                            <p:cond delay="0"/>
                                          </p:stCondLst>
                                        </p:cTn>
                                        <p:tgtEl>
                                          <p:spTgt spid="34"/>
                                        </p:tgtEl>
                                        <p:attrNameLst>
                                          <p:attrName>style.visibility</p:attrName>
                                        </p:attrNameLst>
                                      </p:cBhvr>
                                      <p:to>
                                        <p:strVal val="visible"/>
                                      </p:to>
                                    </p:set>
                                    <p:anim calcmode="lin" valueType="num">
                                      <p:cBhvr>
                                        <p:cTn id="131" dur="250" fill="hold"/>
                                        <p:tgtEl>
                                          <p:spTgt spid="34"/>
                                        </p:tgtEl>
                                        <p:attrNameLst>
                                          <p:attrName>ppt_w</p:attrName>
                                        </p:attrNameLst>
                                      </p:cBhvr>
                                      <p:tavLst>
                                        <p:tav tm="0">
                                          <p:val>
                                            <p:fltVal val="0"/>
                                          </p:val>
                                        </p:tav>
                                        <p:tav tm="100000">
                                          <p:val>
                                            <p:strVal val="#ppt_w"/>
                                          </p:val>
                                        </p:tav>
                                      </p:tavLst>
                                    </p:anim>
                                    <p:anim calcmode="lin" valueType="num">
                                      <p:cBhvr>
                                        <p:cTn id="132" dur="250" fill="hold"/>
                                        <p:tgtEl>
                                          <p:spTgt spid="34"/>
                                        </p:tgtEl>
                                        <p:attrNameLst>
                                          <p:attrName>ppt_h</p:attrName>
                                        </p:attrNameLst>
                                      </p:cBhvr>
                                      <p:tavLst>
                                        <p:tav tm="0">
                                          <p:val>
                                            <p:fltVal val="0"/>
                                          </p:val>
                                        </p:tav>
                                        <p:tav tm="100000">
                                          <p:val>
                                            <p:strVal val="#ppt_h"/>
                                          </p:val>
                                        </p:tav>
                                      </p:tavLst>
                                    </p:anim>
                                    <p:animEffect transition="in" filter="fade">
                                      <p:cBhvr>
                                        <p:cTn id="133"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3" grpId="1"/>
      <p:bldP spid="34" grpId="0"/>
      <p:bldP spid="35" grpId="0"/>
      <p:bldP spid="35" grpId="1"/>
      <p:bldP spid="36" grpId="0"/>
      <p:bldP spid="37" grpId="0"/>
      <p:bldP spid="37" grpId="1"/>
      <p:bldP spid="38" grpId="0"/>
      <p:bldP spid="39" grpId="0"/>
      <p:bldP spid="39" grpId="1"/>
      <p:bldP spid="40" grpId="0"/>
      <p:bldP spid="41" grpId="0"/>
      <p:bldP spid="41" grpId="1"/>
      <p:bldP spid="42" grpId="0" animBg="1"/>
      <p:bldP spid="42" grpId="1" animBg="1"/>
      <p:bldP spid="43" grpId="0" animBg="1"/>
      <p:bldP spid="44" grpId="0" animBg="1"/>
      <p:bldP spid="45" grpId="0" animBg="1"/>
      <p:bldP spid="46" grpId="0"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1"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37" name="文本框 36"/>
          <p:cNvSpPr txBox="1"/>
          <p:nvPr/>
        </p:nvSpPr>
        <p:spPr>
          <a:xfrm>
            <a:off x="86833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完成的主要工作</a:t>
            </a:r>
          </a:p>
        </p:txBody>
      </p:sp>
      <p:cxnSp>
        <p:nvCxnSpPr>
          <p:cNvPr id="38" name="直接连接符 37"/>
          <p:cNvCxnSpPr/>
          <p:nvPr/>
        </p:nvCxnSpPr>
        <p:spPr>
          <a:xfrm>
            <a:off x="86833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sp>
        <p:nvSpPr>
          <p:cNvPr id="66" name="Freeform 15">
            <a:extLst>
              <a:ext uri="{FF2B5EF4-FFF2-40B4-BE49-F238E27FC236}">
                <a16:creationId xmlns:a16="http://schemas.microsoft.com/office/drawing/2014/main" id="{18AA93D8-F530-462E-BEEA-2CB2F63404C4}"/>
              </a:ext>
            </a:extLst>
          </p:cNvPr>
          <p:cNvSpPr>
            <a:spLocks/>
          </p:cNvSpPr>
          <p:nvPr/>
        </p:nvSpPr>
        <p:spPr bwMode="auto">
          <a:xfrm>
            <a:off x="4305070" y="1739738"/>
            <a:ext cx="1503012" cy="2010455"/>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rgbClr val="C00000"/>
          </a:solidFill>
          <a:ln>
            <a:noFill/>
          </a:ln>
        </p:spPr>
        <p:txBody>
          <a:bodyPr vert="horz" wrap="square" lIns="91404" tIns="45703" rIns="91404" bIns="45703" numCol="1" anchor="t" anchorCtr="0" compatLnSpc="1">
            <a:prstTxWarp prst="textNoShape">
              <a:avLst/>
            </a:prstTxWarp>
          </a:bodyPr>
          <a:lstStyle/>
          <a:p>
            <a:endParaRPr lang="zh-CN" altLang="en-US" sz="1799">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67" name="Picture 57">
            <a:extLst>
              <a:ext uri="{FF2B5EF4-FFF2-40B4-BE49-F238E27FC236}">
                <a16:creationId xmlns:a16="http://schemas.microsoft.com/office/drawing/2014/main" id="{BA3AC7CB-DD5E-4858-96A9-4EBE1CC069EE}"/>
              </a:ext>
            </a:extLst>
          </p:cNvPr>
          <p:cNvPicPr>
            <a:picLocks noChangeAspect="1" noChangeArrowheads="1"/>
          </p:cNvPicPr>
          <p:nvPr/>
        </p:nvPicPr>
        <p:blipFill>
          <a:blip r:embed="rId4">
            <a:lum bright="24000"/>
            <a:extLst>
              <a:ext uri="{28A0092B-C50C-407E-A947-70E740481C1C}">
                <a14:useLocalDpi xmlns:a14="http://schemas.microsoft.com/office/drawing/2010/main" val="0"/>
              </a:ext>
            </a:extLst>
          </a:blip>
          <a:srcRect t="50449" r="-420"/>
          <a:stretch>
            <a:fillRect/>
          </a:stretch>
        </p:blipFill>
        <p:spPr bwMode="auto">
          <a:xfrm rot="16200000" flipH="1">
            <a:off x="1529912" y="3596129"/>
            <a:ext cx="5819931" cy="29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57">
            <a:extLst>
              <a:ext uri="{FF2B5EF4-FFF2-40B4-BE49-F238E27FC236}">
                <a16:creationId xmlns:a16="http://schemas.microsoft.com/office/drawing/2014/main" id="{EDAB793D-F510-4B56-B640-ABF4E0334CFD}"/>
              </a:ext>
            </a:extLst>
          </p:cNvPr>
          <p:cNvPicPr>
            <a:picLocks noChangeAspect="1" noChangeArrowheads="1"/>
          </p:cNvPicPr>
          <p:nvPr/>
        </p:nvPicPr>
        <p:blipFill>
          <a:blip r:embed="rId4">
            <a:lum bright="24000"/>
            <a:extLst>
              <a:ext uri="{28A0092B-C50C-407E-A947-70E740481C1C}">
                <a14:useLocalDpi xmlns:a14="http://schemas.microsoft.com/office/drawing/2010/main" val="0"/>
              </a:ext>
            </a:extLst>
          </a:blip>
          <a:srcRect t="50449" r="-420"/>
          <a:stretch>
            <a:fillRect/>
          </a:stretch>
        </p:blipFill>
        <p:spPr bwMode="auto">
          <a:xfrm rot="5400000">
            <a:off x="4511871" y="3596995"/>
            <a:ext cx="5819928" cy="29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5">
            <a:extLst>
              <a:ext uri="{FF2B5EF4-FFF2-40B4-BE49-F238E27FC236}">
                <a16:creationId xmlns:a16="http://schemas.microsoft.com/office/drawing/2014/main" id="{E1DFCEF2-BD12-4D09-A0B0-5458F2E87326}"/>
              </a:ext>
            </a:extLst>
          </p:cNvPr>
          <p:cNvSpPr>
            <a:spLocks/>
          </p:cNvSpPr>
          <p:nvPr/>
        </p:nvSpPr>
        <p:spPr bwMode="auto">
          <a:xfrm>
            <a:off x="4305070" y="3923286"/>
            <a:ext cx="1503012" cy="2010455"/>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rgbClr val="C00000"/>
          </a:solidFill>
          <a:ln>
            <a:noFill/>
          </a:ln>
        </p:spPr>
        <p:txBody>
          <a:bodyPr vert="horz" wrap="square" lIns="91404" tIns="45703" rIns="91404" bIns="45703" numCol="1" anchor="t" anchorCtr="0" compatLnSpc="1">
            <a:prstTxWarp prst="textNoShape">
              <a:avLst/>
            </a:prstTxWarp>
          </a:bodyPr>
          <a:lstStyle/>
          <a:p>
            <a:endParaRPr lang="zh-CN" altLang="en-US" sz="1799">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70" name="Freeform 15">
            <a:extLst>
              <a:ext uri="{FF2B5EF4-FFF2-40B4-BE49-F238E27FC236}">
                <a16:creationId xmlns:a16="http://schemas.microsoft.com/office/drawing/2014/main" id="{E2961171-DF35-4E74-AD55-3AE0826BF1EC}"/>
              </a:ext>
            </a:extLst>
          </p:cNvPr>
          <p:cNvSpPr>
            <a:spLocks/>
          </p:cNvSpPr>
          <p:nvPr/>
        </p:nvSpPr>
        <p:spPr bwMode="auto">
          <a:xfrm flipH="1">
            <a:off x="6063887" y="1739738"/>
            <a:ext cx="1503012" cy="2010455"/>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rgbClr val="C00000"/>
          </a:solidFill>
          <a:ln>
            <a:noFill/>
          </a:ln>
        </p:spPr>
        <p:txBody>
          <a:bodyPr vert="horz" wrap="square" lIns="91404" tIns="45703" rIns="91404" bIns="45703" numCol="1" anchor="t" anchorCtr="0" compatLnSpc="1">
            <a:prstTxWarp prst="textNoShape">
              <a:avLst/>
            </a:prstTxWarp>
          </a:bodyPr>
          <a:lstStyle/>
          <a:p>
            <a:endParaRPr lang="zh-CN" altLang="en-US" sz="1799">
              <a:solidFill>
                <a:srgbClr val="144798"/>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71" name="Freeform 15">
            <a:extLst>
              <a:ext uri="{FF2B5EF4-FFF2-40B4-BE49-F238E27FC236}">
                <a16:creationId xmlns:a16="http://schemas.microsoft.com/office/drawing/2014/main" id="{E90A5E6A-B88F-4D51-99B8-F84C097211A3}"/>
              </a:ext>
            </a:extLst>
          </p:cNvPr>
          <p:cNvSpPr>
            <a:spLocks/>
          </p:cNvSpPr>
          <p:nvPr/>
        </p:nvSpPr>
        <p:spPr bwMode="auto">
          <a:xfrm flipH="1">
            <a:off x="6063887" y="3923286"/>
            <a:ext cx="1503012" cy="2010455"/>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rgbClr val="C00000"/>
          </a:solidFill>
          <a:ln>
            <a:noFill/>
          </a:ln>
        </p:spPr>
        <p:txBody>
          <a:bodyPr vert="horz" wrap="square" lIns="91404" tIns="45703" rIns="91404" bIns="45703" numCol="1" anchor="t" anchorCtr="0" compatLnSpc="1">
            <a:prstTxWarp prst="textNoShape">
              <a:avLst/>
            </a:prstTxWarp>
          </a:bodyPr>
          <a:lstStyle/>
          <a:p>
            <a:endParaRPr lang="zh-CN" altLang="en-US" sz="1799">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72" name="TextBox 11">
            <a:extLst>
              <a:ext uri="{FF2B5EF4-FFF2-40B4-BE49-F238E27FC236}">
                <a16:creationId xmlns:a16="http://schemas.microsoft.com/office/drawing/2014/main" id="{6BE96B64-C2D4-4E48-91C7-62C27DB6A239}"/>
              </a:ext>
            </a:extLst>
          </p:cNvPr>
          <p:cNvSpPr txBox="1"/>
          <p:nvPr/>
        </p:nvSpPr>
        <p:spPr>
          <a:xfrm>
            <a:off x="2254804" y="1836153"/>
            <a:ext cx="1107996" cy="369204"/>
          </a:xfrm>
          <a:prstGeom prst="rect">
            <a:avLst/>
          </a:prstGeom>
          <a:noFill/>
        </p:spPr>
        <p:txBody>
          <a:bodyPr wrap="none" rtlCol="0">
            <a:spAutoFit/>
          </a:bodyPr>
          <a:lstStyle/>
          <a:p>
            <a:r>
              <a:rPr lang="zh-CN" altLang="en-US" sz="1799" b="1" dirty="0">
                <a:solidFill>
                  <a:srgbClr val="C00000"/>
                </a:solidFill>
                <a:latin typeface="微软雅黑" panose="020B0503020204020204" pitchFamily="34" charset="-122"/>
                <a:ea typeface="微软雅黑" panose="020B0503020204020204" pitchFamily="34" charset="-122"/>
              </a:rPr>
              <a:t>添加标题</a:t>
            </a:r>
          </a:p>
        </p:txBody>
      </p:sp>
      <p:sp>
        <p:nvSpPr>
          <p:cNvPr id="73" name="TextBox 12">
            <a:extLst>
              <a:ext uri="{FF2B5EF4-FFF2-40B4-BE49-F238E27FC236}">
                <a16:creationId xmlns:a16="http://schemas.microsoft.com/office/drawing/2014/main" id="{072B9D95-CBB8-4F41-9D90-DDD62B452BCA}"/>
              </a:ext>
            </a:extLst>
          </p:cNvPr>
          <p:cNvSpPr txBox="1"/>
          <p:nvPr/>
        </p:nvSpPr>
        <p:spPr>
          <a:xfrm>
            <a:off x="2254805" y="2165990"/>
            <a:ext cx="2039140"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p>
          <a:p>
            <a:endParaRPr lang="zh-CN" altLang="en-US" sz="1400" dirty="0">
              <a:latin typeface="微软雅黑" panose="020B0503020204020204" pitchFamily="34" charset="-122"/>
              <a:ea typeface="微软雅黑" panose="020B0503020204020204" pitchFamily="34" charset="-122"/>
            </a:endParaRPr>
          </a:p>
        </p:txBody>
      </p:sp>
      <p:sp>
        <p:nvSpPr>
          <p:cNvPr id="74" name="TextBox 13">
            <a:extLst>
              <a:ext uri="{FF2B5EF4-FFF2-40B4-BE49-F238E27FC236}">
                <a16:creationId xmlns:a16="http://schemas.microsoft.com/office/drawing/2014/main" id="{102142AB-3BCC-4145-8749-6F93589C8352}"/>
              </a:ext>
            </a:extLst>
          </p:cNvPr>
          <p:cNvSpPr txBox="1"/>
          <p:nvPr/>
        </p:nvSpPr>
        <p:spPr>
          <a:xfrm>
            <a:off x="4439880" y="2421926"/>
            <a:ext cx="755335" cy="646203"/>
          </a:xfrm>
          <a:prstGeom prst="rect">
            <a:avLst/>
          </a:prstGeom>
          <a:noFill/>
        </p:spPr>
        <p:txBody>
          <a:bodyPr wrap="none" rtlCol="0">
            <a:spAutoFit/>
          </a:bodyPr>
          <a:lstStyle/>
          <a:p>
            <a:r>
              <a:rPr lang="en-US" altLang="zh-CN" sz="3599" b="1" dirty="0">
                <a:solidFill>
                  <a:srgbClr val="C00000"/>
                </a:solidFill>
                <a:latin typeface="微软雅黑" panose="020B0503020204020204" pitchFamily="34" charset="-122"/>
                <a:ea typeface="微软雅黑" panose="020B0503020204020204" pitchFamily="34" charset="-122"/>
              </a:rPr>
              <a:t>01</a:t>
            </a:r>
            <a:endParaRPr lang="zh-CN" altLang="en-US" sz="3599" b="1" dirty="0">
              <a:solidFill>
                <a:srgbClr val="C00000"/>
              </a:solidFill>
              <a:latin typeface="微软雅黑" panose="020B0503020204020204" pitchFamily="34" charset="-122"/>
              <a:ea typeface="微软雅黑" panose="020B0503020204020204" pitchFamily="34" charset="-122"/>
            </a:endParaRPr>
          </a:p>
        </p:txBody>
      </p:sp>
      <p:sp>
        <p:nvSpPr>
          <p:cNvPr id="75" name="TextBox 14">
            <a:extLst>
              <a:ext uri="{FF2B5EF4-FFF2-40B4-BE49-F238E27FC236}">
                <a16:creationId xmlns:a16="http://schemas.microsoft.com/office/drawing/2014/main" id="{8E0AFC26-8FF3-4989-890D-C0AA61D73F2A}"/>
              </a:ext>
            </a:extLst>
          </p:cNvPr>
          <p:cNvSpPr txBox="1"/>
          <p:nvPr/>
        </p:nvSpPr>
        <p:spPr>
          <a:xfrm>
            <a:off x="6724986" y="2421926"/>
            <a:ext cx="755335" cy="646203"/>
          </a:xfrm>
          <a:prstGeom prst="rect">
            <a:avLst/>
          </a:prstGeom>
          <a:noFill/>
        </p:spPr>
        <p:txBody>
          <a:bodyPr wrap="none" rtlCol="0">
            <a:spAutoFit/>
          </a:bodyPr>
          <a:lstStyle/>
          <a:p>
            <a:r>
              <a:rPr lang="en-US" altLang="zh-CN" sz="3599" b="1" dirty="0">
                <a:solidFill>
                  <a:srgbClr val="C00000"/>
                </a:solidFill>
                <a:latin typeface="微软雅黑" panose="020B0503020204020204" pitchFamily="34" charset="-122"/>
                <a:ea typeface="微软雅黑" panose="020B0503020204020204" pitchFamily="34" charset="-122"/>
              </a:rPr>
              <a:t>02</a:t>
            </a:r>
            <a:endParaRPr lang="zh-CN" altLang="en-US" sz="3599" b="1" dirty="0">
              <a:solidFill>
                <a:srgbClr val="C00000"/>
              </a:solidFill>
              <a:latin typeface="微软雅黑" panose="020B0503020204020204" pitchFamily="34" charset="-122"/>
              <a:ea typeface="微软雅黑" panose="020B0503020204020204" pitchFamily="34" charset="-122"/>
            </a:endParaRPr>
          </a:p>
        </p:txBody>
      </p:sp>
      <p:sp>
        <p:nvSpPr>
          <p:cNvPr id="76" name="TextBox 15">
            <a:extLst>
              <a:ext uri="{FF2B5EF4-FFF2-40B4-BE49-F238E27FC236}">
                <a16:creationId xmlns:a16="http://schemas.microsoft.com/office/drawing/2014/main" id="{CE4AF259-C0DA-4C6B-8401-32788B30EDB7}"/>
              </a:ext>
            </a:extLst>
          </p:cNvPr>
          <p:cNvSpPr txBox="1"/>
          <p:nvPr/>
        </p:nvSpPr>
        <p:spPr>
          <a:xfrm>
            <a:off x="4439880" y="4630863"/>
            <a:ext cx="755335" cy="646203"/>
          </a:xfrm>
          <a:prstGeom prst="rect">
            <a:avLst/>
          </a:prstGeom>
          <a:noFill/>
        </p:spPr>
        <p:txBody>
          <a:bodyPr wrap="none" rtlCol="0">
            <a:spAutoFit/>
          </a:bodyPr>
          <a:lstStyle/>
          <a:p>
            <a:r>
              <a:rPr lang="en-US" altLang="zh-CN" sz="3599" b="1" dirty="0">
                <a:solidFill>
                  <a:srgbClr val="C00000"/>
                </a:solidFill>
                <a:latin typeface="微软雅黑" panose="020B0503020204020204" pitchFamily="34" charset="-122"/>
                <a:ea typeface="微软雅黑" panose="020B0503020204020204" pitchFamily="34" charset="-122"/>
              </a:rPr>
              <a:t>03</a:t>
            </a:r>
            <a:endParaRPr lang="zh-CN" altLang="en-US" sz="3599" b="1" dirty="0">
              <a:solidFill>
                <a:srgbClr val="C00000"/>
              </a:solidFill>
              <a:latin typeface="微软雅黑" panose="020B0503020204020204" pitchFamily="34" charset="-122"/>
              <a:ea typeface="微软雅黑" panose="020B0503020204020204" pitchFamily="34" charset="-122"/>
            </a:endParaRPr>
          </a:p>
        </p:txBody>
      </p:sp>
      <p:sp>
        <p:nvSpPr>
          <p:cNvPr id="77" name="TextBox 16">
            <a:extLst>
              <a:ext uri="{FF2B5EF4-FFF2-40B4-BE49-F238E27FC236}">
                <a16:creationId xmlns:a16="http://schemas.microsoft.com/office/drawing/2014/main" id="{8B20C69C-A4CE-41C7-9743-296CCA7A07F3}"/>
              </a:ext>
            </a:extLst>
          </p:cNvPr>
          <p:cNvSpPr txBox="1"/>
          <p:nvPr/>
        </p:nvSpPr>
        <p:spPr>
          <a:xfrm>
            <a:off x="6724986" y="4630863"/>
            <a:ext cx="755335" cy="646203"/>
          </a:xfrm>
          <a:prstGeom prst="rect">
            <a:avLst/>
          </a:prstGeom>
          <a:noFill/>
        </p:spPr>
        <p:txBody>
          <a:bodyPr wrap="none" rtlCol="0">
            <a:spAutoFit/>
          </a:bodyPr>
          <a:lstStyle/>
          <a:p>
            <a:r>
              <a:rPr lang="en-US" altLang="zh-CN" sz="3599" b="1" dirty="0">
                <a:solidFill>
                  <a:srgbClr val="C00000"/>
                </a:solidFill>
                <a:latin typeface="微软雅黑" panose="020B0503020204020204" pitchFamily="34" charset="-122"/>
                <a:ea typeface="微软雅黑" panose="020B0503020204020204" pitchFamily="34" charset="-122"/>
              </a:rPr>
              <a:t>04</a:t>
            </a:r>
            <a:endParaRPr lang="zh-CN" altLang="en-US" sz="3599" b="1" dirty="0">
              <a:solidFill>
                <a:srgbClr val="C00000"/>
              </a:solidFill>
              <a:latin typeface="微软雅黑" panose="020B0503020204020204" pitchFamily="34" charset="-122"/>
              <a:ea typeface="微软雅黑" panose="020B0503020204020204" pitchFamily="34" charset="-122"/>
            </a:endParaRPr>
          </a:p>
        </p:txBody>
      </p:sp>
      <p:sp>
        <p:nvSpPr>
          <p:cNvPr id="78" name="TextBox 17">
            <a:extLst>
              <a:ext uri="{FF2B5EF4-FFF2-40B4-BE49-F238E27FC236}">
                <a16:creationId xmlns:a16="http://schemas.microsoft.com/office/drawing/2014/main" id="{C99CAEA2-4839-4DFF-9BA2-2925D1D1CF13}"/>
              </a:ext>
            </a:extLst>
          </p:cNvPr>
          <p:cNvSpPr txBox="1"/>
          <p:nvPr/>
        </p:nvSpPr>
        <p:spPr>
          <a:xfrm>
            <a:off x="7709855" y="1836153"/>
            <a:ext cx="1107996" cy="369204"/>
          </a:xfrm>
          <a:prstGeom prst="rect">
            <a:avLst/>
          </a:prstGeom>
          <a:noFill/>
        </p:spPr>
        <p:txBody>
          <a:bodyPr wrap="none" rtlCol="0">
            <a:spAutoFit/>
          </a:bodyPr>
          <a:lstStyle/>
          <a:p>
            <a:r>
              <a:rPr lang="zh-CN" altLang="en-US" sz="1799" b="1" dirty="0">
                <a:solidFill>
                  <a:srgbClr val="C00000"/>
                </a:solidFill>
                <a:latin typeface="微软雅黑" panose="020B0503020204020204" pitchFamily="34" charset="-122"/>
                <a:ea typeface="微软雅黑" panose="020B0503020204020204" pitchFamily="34" charset="-122"/>
              </a:rPr>
              <a:t>添加标题</a:t>
            </a:r>
          </a:p>
        </p:txBody>
      </p:sp>
      <p:sp>
        <p:nvSpPr>
          <p:cNvPr id="79" name="TextBox 18">
            <a:extLst>
              <a:ext uri="{FF2B5EF4-FFF2-40B4-BE49-F238E27FC236}">
                <a16:creationId xmlns:a16="http://schemas.microsoft.com/office/drawing/2014/main" id="{12015845-6767-4AF7-AA36-E29EC9374B78}"/>
              </a:ext>
            </a:extLst>
          </p:cNvPr>
          <p:cNvSpPr txBox="1"/>
          <p:nvPr/>
        </p:nvSpPr>
        <p:spPr>
          <a:xfrm>
            <a:off x="7709855" y="2165990"/>
            <a:ext cx="2039140"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p>
          <a:p>
            <a:endParaRPr lang="zh-CN" altLang="en-US" sz="1400" dirty="0">
              <a:latin typeface="微软雅黑" panose="020B0503020204020204" pitchFamily="34" charset="-122"/>
              <a:ea typeface="微软雅黑" panose="020B0503020204020204" pitchFamily="34" charset="-122"/>
            </a:endParaRPr>
          </a:p>
        </p:txBody>
      </p:sp>
      <p:sp>
        <p:nvSpPr>
          <p:cNvPr id="80" name="TextBox 19">
            <a:extLst>
              <a:ext uri="{FF2B5EF4-FFF2-40B4-BE49-F238E27FC236}">
                <a16:creationId xmlns:a16="http://schemas.microsoft.com/office/drawing/2014/main" id="{5B148B92-1CDE-460C-BF40-2285063A1523}"/>
              </a:ext>
            </a:extLst>
          </p:cNvPr>
          <p:cNvSpPr txBox="1"/>
          <p:nvPr/>
        </p:nvSpPr>
        <p:spPr>
          <a:xfrm>
            <a:off x="2185383" y="4108565"/>
            <a:ext cx="1107996" cy="369204"/>
          </a:xfrm>
          <a:prstGeom prst="rect">
            <a:avLst/>
          </a:prstGeom>
          <a:noFill/>
        </p:spPr>
        <p:txBody>
          <a:bodyPr wrap="none" rtlCol="0">
            <a:spAutoFit/>
          </a:bodyPr>
          <a:lstStyle/>
          <a:p>
            <a:r>
              <a:rPr lang="zh-CN" altLang="en-US" sz="1799" b="1" dirty="0">
                <a:solidFill>
                  <a:srgbClr val="C00000"/>
                </a:solidFill>
                <a:latin typeface="微软雅黑" panose="020B0503020204020204" pitchFamily="34" charset="-122"/>
                <a:ea typeface="微软雅黑" panose="020B0503020204020204" pitchFamily="34" charset="-122"/>
              </a:rPr>
              <a:t>添加标题</a:t>
            </a:r>
          </a:p>
        </p:txBody>
      </p:sp>
      <p:sp>
        <p:nvSpPr>
          <p:cNvPr id="81" name="TextBox 20">
            <a:extLst>
              <a:ext uri="{FF2B5EF4-FFF2-40B4-BE49-F238E27FC236}">
                <a16:creationId xmlns:a16="http://schemas.microsoft.com/office/drawing/2014/main" id="{889930CA-39D9-4C4D-B40E-27A5E7F641A2}"/>
              </a:ext>
            </a:extLst>
          </p:cNvPr>
          <p:cNvSpPr txBox="1"/>
          <p:nvPr/>
        </p:nvSpPr>
        <p:spPr>
          <a:xfrm>
            <a:off x="2185383" y="4438402"/>
            <a:ext cx="2039140"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p>
          <a:p>
            <a:endParaRPr lang="zh-CN" altLang="en-US" sz="1400" dirty="0">
              <a:latin typeface="微软雅黑" panose="020B0503020204020204" pitchFamily="34" charset="-122"/>
              <a:ea typeface="微软雅黑" panose="020B0503020204020204" pitchFamily="34" charset="-122"/>
            </a:endParaRPr>
          </a:p>
        </p:txBody>
      </p:sp>
      <p:sp>
        <p:nvSpPr>
          <p:cNvPr id="82" name="TextBox 21">
            <a:extLst>
              <a:ext uri="{FF2B5EF4-FFF2-40B4-BE49-F238E27FC236}">
                <a16:creationId xmlns:a16="http://schemas.microsoft.com/office/drawing/2014/main" id="{823C20C9-3109-4C23-BDCF-A8DD74ABB65C}"/>
              </a:ext>
            </a:extLst>
          </p:cNvPr>
          <p:cNvSpPr txBox="1"/>
          <p:nvPr/>
        </p:nvSpPr>
        <p:spPr>
          <a:xfrm>
            <a:off x="7709855" y="4108565"/>
            <a:ext cx="1107996" cy="369204"/>
          </a:xfrm>
          <a:prstGeom prst="rect">
            <a:avLst/>
          </a:prstGeom>
          <a:noFill/>
        </p:spPr>
        <p:txBody>
          <a:bodyPr wrap="none" rtlCol="0">
            <a:spAutoFit/>
          </a:bodyPr>
          <a:lstStyle/>
          <a:p>
            <a:r>
              <a:rPr lang="zh-CN" altLang="en-US" sz="1799" b="1" dirty="0">
                <a:solidFill>
                  <a:srgbClr val="C00000"/>
                </a:solidFill>
                <a:latin typeface="微软雅黑" panose="020B0503020204020204" pitchFamily="34" charset="-122"/>
                <a:ea typeface="微软雅黑" panose="020B0503020204020204" pitchFamily="34" charset="-122"/>
              </a:rPr>
              <a:t>添加标题</a:t>
            </a:r>
          </a:p>
        </p:txBody>
      </p:sp>
      <p:sp>
        <p:nvSpPr>
          <p:cNvPr id="83" name="TextBox 22">
            <a:extLst>
              <a:ext uri="{FF2B5EF4-FFF2-40B4-BE49-F238E27FC236}">
                <a16:creationId xmlns:a16="http://schemas.microsoft.com/office/drawing/2014/main" id="{47098EA7-AB49-443A-BF50-9DE83BF12DF9}"/>
              </a:ext>
            </a:extLst>
          </p:cNvPr>
          <p:cNvSpPr txBox="1"/>
          <p:nvPr/>
        </p:nvSpPr>
        <p:spPr>
          <a:xfrm>
            <a:off x="7709855" y="4438402"/>
            <a:ext cx="2039140"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输入您的文字内容</a:t>
            </a:r>
          </a:p>
          <a:p>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64984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up)">
                                          <p:cBhvr>
                                            <p:cTn id="7" dur="700"/>
                                            <p:tgtEl>
                                              <p:spTgt spid="67"/>
                                            </p:tgtEl>
                                          </p:cBhvr>
                                        </p:animEffect>
                                      </p:childTnLst>
                                    </p:cTn>
                                  </p:par>
                                  <p:par>
                                    <p:cTn id="8" presetID="22" presetClass="entr" presetSubtype="4"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down)">
                                          <p:cBhvr>
                                            <p:cTn id="10" dur="700"/>
                                            <p:tgtEl>
                                              <p:spTgt spid="68"/>
                                            </p:tgtEl>
                                          </p:cBhvr>
                                        </p:animEffect>
                                      </p:childTnLst>
                                    </p:cTn>
                                  </p:par>
                                </p:childTnLst>
                              </p:cTn>
                            </p:par>
                            <p:par>
                              <p:cTn id="11" fill="hold">
                                <p:stCondLst>
                                  <p:cond delay="700"/>
                                </p:stCondLst>
                                <p:childTnLst>
                                  <p:par>
                                    <p:cTn id="12" presetID="2" presetClass="entr" presetSubtype="4" fill="hold" grpId="0" nodeType="afterEffect" p14:presetBounceEnd="40000">
                                      <p:stCondLst>
                                        <p:cond delay="300"/>
                                      </p:stCondLst>
                                      <p:childTnLst>
                                        <p:set>
                                          <p:cBhvr>
                                            <p:cTn id="13" dur="1" fill="hold">
                                              <p:stCondLst>
                                                <p:cond delay="0"/>
                                              </p:stCondLst>
                                            </p:cTn>
                                            <p:tgtEl>
                                              <p:spTgt spid="66"/>
                                            </p:tgtEl>
                                            <p:attrNameLst>
                                              <p:attrName>style.visibility</p:attrName>
                                            </p:attrNameLst>
                                          </p:cBhvr>
                                          <p:to>
                                            <p:strVal val="visible"/>
                                          </p:to>
                                        </p:set>
                                        <p:anim calcmode="lin" valueType="num" p14:bounceEnd="40000">
                                          <p:cBhvr additive="base">
                                            <p:cTn id="14" dur="500" fill="hold"/>
                                            <p:tgtEl>
                                              <p:spTgt spid="66"/>
                                            </p:tgtEl>
                                            <p:attrNameLst>
                                              <p:attrName>ppt_x</p:attrName>
                                            </p:attrNameLst>
                                          </p:cBhvr>
                                          <p:tavLst>
                                            <p:tav tm="0">
                                              <p:val>
                                                <p:strVal val="#ppt_x"/>
                                              </p:val>
                                            </p:tav>
                                            <p:tav tm="100000">
                                              <p:val>
                                                <p:strVal val="#ppt_x"/>
                                              </p:val>
                                            </p:tav>
                                          </p:tavLst>
                                        </p:anim>
                                        <p:anim calcmode="lin" valueType="num" p14:bounceEnd="40000">
                                          <p:cBhvr additive="base">
                                            <p:cTn id="15" dur="500" fill="hold"/>
                                            <p:tgtEl>
                                              <p:spTgt spid="66"/>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p:cTn id="19" dur="400" fill="hold"/>
                                            <p:tgtEl>
                                              <p:spTgt spid="74"/>
                                            </p:tgtEl>
                                            <p:attrNameLst>
                                              <p:attrName>ppt_w</p:attrName>
                                            </p:attrNameLst>
                                          </p:cBhvr>
                                          <p:tavLst>
                                            <p:tav tm="0">
                                              <p:val>
                                                <p:fltVal val="0"/>
                                              </p:val>
                                            </p:tav>
                                            <p:tav tm="100000">
                                              <p:val>
                                                <p:strVal val="#ppt_w"/>
                                              </p:val>
                                            </p:tav>
                                          </p:tavLst>
                                        </p:anim>
                                        <p:anim calcmode="lin" valueType="num">
                                          <p:cBhvr>
                                            <p:cTn id="20" dur="400" fill="hold"/>
                                            <p:tgtEl>
                                              <p:spTgt spid="74"/>
                                            </p:tgtEl>
                                            <p:attrNameLst>
                                              <p:attrName>ppt_h</p:attrName>
                                            </p:attrNameLst>
                                          </p:cBhvr>
                                          <p:tavLst>
                                            <p:tav tm="0">
                                              <p:val>
                                                <p:fltVal val="0"/>
                                              </p:val>
                                            </p:tav>
                                            <p:tav tm="100000">
                                              <p:val>
                                                <p:strVal val="#ppt_h"/>
                                              </p:val>
                                            </p:tav>
                                          </p:tavLst>
                                        </p:anim>
                                        <p:anim calcmode="lin" valueType="num">
                                          <p:cBhvr>
                                            <p:cTn id="21" dur="400" fill="hold"/>
                                            <p:tgtEl>
                                              <p:spTgt spid="74"/>
                                            </p:tgtEl>
                                            <p:attrNameLst>
                                              <p:attrName>style.rotation</p:attrName>
                                            </p:attrNameLst>
                                          </p:cBhvr>
                                          <p:tavLst>
                                            <p:tav tm="0">
                                              <p:val>
                                                <p:fltVal val="90"/>
                                              </p:val>
                                            </p:tav>
                                            <p:tav tm="100000">
                                              <p:val>
                                                <p:fltVal val="0"/>
                                              </p:val>
                                            </p:tav>
                                          </p:tavLst>
                                        </p:anim>
                                        <p:animEffect transition="in" filter="fade">
                                          <p:cBhvr>
                                            <p:cTn id="22" dur="400"/>
                                            <p:tgtEl>
                                              <p:spTgt spid="74"/>
                                            </p:tgtEl>
                                          </p:cBhvr>
                                        </p:animEffect>
                                      </p:childTnLst>
                                    </p:cTn>
                                  </p:par>
                                </p:childTnLst>
                              </p:cTn>
                            </p:par>
                            <p:par>
                              <p:cTn id="23" fill="hold">
                                <p:stCondLst>
                                  <p:cond delay="1900"/>
                                </p:stCondLst>
                                <p:childTnLst>
                                  <p:par>
                                    <p:cTn id="24" presetID="22" presetClass="entr" presetSubtype="2" fill="hold" grpId="0"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ipe(right)">
                                          <p:cBhvr>
                                            <p:cTn id="26" dur="500"/>
                                            <p:tgtEl>
                                              <p:spTgt spid="7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right)">
                                          <p:cBhvr>
                                            <p:cTn id="29" dur="500"/>
                                            <p:tgtEl>
                                              <p:spTgt spid="73"/>
                                            </p:tgtEl>
                                          </p:cBhvr>
                                        </p:animEffect>
                                      </p:childTnLst>
                                    </p:cTn>
                                  </p:par>
                                </p:childTnLst>
                              </p:cTn>
                            </p:par>
                            <p:par>
                              <p:cTn id="30" fill="hold">
                                <p:stCondLst>
                                  <p:cond delay="2400"/>
                                </p:stCondLst>
                                <p:childTnLst>
                                  <p:par>
                                    <p:cTn id="31" presetID="2" presetClass="entr" presetSubtype="4" fill="hold" grpId="0" nodeType="afterEffect" p14:presetBounceEnd="40000">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14:bounceEnd="40000">
                                          <p:cBhvr additive="base">
                                            <p:cTn id="33" dur="500" fill="hold"/>
                                            <p:tgtEl>
                                              <p:spTgt spid="69"/>
                                            </p:tgtEl>
                                            <p:attrNameLst>
                                              <p:attrName>ppt_x</p:attrName>
                                            </p:attrNameLst>
                                          </p:cBhvr>
                                          <p:tavLst>
                                            <p:tav tm="0">
                                              <p:val>
                                                <p:strVal val="#ppt_x"/>
                                              </p:val>
                                            </p:tav>
                                            <p:tav tm="100000">
                                              <p:val>
                                                <p:strVal val="#ppt_x"/>
                                              </p:val>
                                            </p:tav>
                                          </p:tavLst>
                                        </p:anim>
                                        <p:anim calcmode="lin" valueType="num" p14:bounceEnd="40000">
                                          <p:cBhvr additive="base">
                                            <p:cTn id="34" dur="500" fill="hold"/>
                                            <p:tgtEl>
                                              <p:spTgt spid="69"/>
                                            </p:tgtEl>
                                            <p:attrNameLst>
                                              <p:attrName>ppt_y</p:attrName>
                                            </p:attrNameLst>
                                          </p:cBhvr>
                                          <p:tavLst>
                                            <p:tav tm="0">
                                              <p:val>
                                                <p:strVal val="1+#ppt_h/2"/>
                                              </p:val>
                                            </p:tav>
                                            <p:tav tm="100000">
                                              <p:val>
                                                <p:strVal val="#ppt_y"/>
                                              </p:val>
                                            </p:tav>
                                          </p:tavLst>
                                        </p:anim>
                                      </p:childTnLst>
                                    </p:cTn>
                                  </p:par>
                                </p:childTnLst>
                              </p:cTn>
                            </p:par>
                            <p:par>
                              <p:cTn id="35" fill="hold">
                                <p:stCondLst>
                                  <p:cond delay="2900"/>
                                </p:stCondLst>
                                <p:childTnLst>
                                  <p:par>
                                    <p:cTn id="36" presetID="31" presetClass="entr" presetSubtype="0" fill="hold" grpId="0" nodeType="afterEffect">
                                      <p:stCondLst>
                                        <p:cond delay="0"/>
                                      </p:stCondLst>
                                      <p:childTnLst>
                                        <p:set>
                                          <p:cBhvr>
                                            <p:cTn id="37" dur="1" fill="hold">
                                              <p:stCondLst>
                                                <p:cond delay="0"/>
                                              </p:stCondLst>
                                            </p:cTn>
                                            <p:tgtEl>
                                              <p:spTgt spid="76"/>
                                            </p:tgtEl>
                                            <p:attrNameLst>
                                              <p:attrName>style.visibility</p:attrName>
                                            </p:attrNameLst>
                                          </p:cBhvr>
                                          <p:to>
                                            <p:strVal val="visible"/>
                                          </p:to>
                                        </p:set>
                                        <p:anim calcmode="lin" valueType="num">
                                          <p:cBhvr>
                                            <p:cTn id="38" dur="400" fill="hold"/>
                                            <p:tgtEl>
                                              <p:spTgt spid="76"/>
                                            </p:tgtEl>
                                            <p:attrNameLst>
                                              <p:attrName>ppt_w</p:attrName>
                                            </p:attrNameLst>
                                          </p:cBhvr>
                                          <p:tavLst>
                                            <p:tav tm="0">
                                              <p:val>
                                                <p:fltVal val="0"/>
                                              </p:val>
                                            </p:tav>
                                            <p:tav tm="100000">
                                              <p:val>
                                                <p:strVal val="#ppt_w"/>
                                              </p:val>
                                            </p:tav>
                                          </p:tavLst>
                                        </p:anim>
                                        <p:anim calcmode="lin" valueType="num">
                                          <p:cBhvr>
                                            <p:cTn id="39" dur="400" fill="hold"/>
                                            <p:tgtEl>
                                              <p:spTgt spid="76"/>
                                            </p:tgtEl>
                                            <p:attrNameLst>
                                              <p:attrName>ppt_h</p:attrName>
                                            </p:attrNameLst>
                                          </p:cBhvr>
                                          <p:tavLst>
                                            <p:tav tm="0">
                                              <p:val>
                                                <p:fltVal val="0"/>
                                              </p:val>
                                            </p:tav>
                                            <p:tav tm="100000">
                                              <p:val>
                                                <p:strVal val="#ppt_h"/>
                                              </p:val>
                                            </p:tav>
                                          </p:tavLst>
                                        </p:anim>
                                        <p:anim calcmode="lin" valueType="num">
                                          <p:cBhvr>
                                            <p:cTn id="40" dur="400" fill="hold"/>
                                            <p:tgtEl>
                                              <p:spTgt spid="76"/>
                                            </p:tgtEl>
                                            <p:attrNameLst>
                                              <p:attrName>style.rotation</p:attrName>
                                            </p:attrNameLst>
                                          </p:cBhvr>
                                          <p:tavLst>
                                            <p:tav tm="0">
                                              <p:val>
                                                <p:fltVal val="90"/>
                                              </p:val>
                                            </p:tav>
                                            <p:tav tm="100000">
                                              <p:val>
                                                <p:fltVal val="0"/>
                                              </p:val>
                                            </p:tav>
                                          </p:tavLst>
                                        </p:anim>
                                        <p:animEffect transition="in" filter="fade">
                                          <p:cBhvr>
                                            <p:cTn id="41" dur="400"/>
                                            <p:tgtEl>
                                              <p:spTgt spid="76"/>
                                            </p:tgtEl>
                                          </p:cBhvr>
                                        </p:animEffect>
                                      </p:childTnLst>
                                    </p:cTn>
                                  </p:par>
                                </p:childTnLst>
                              </p:cTn>
                            </p:par>
                            <p:par>
                              <p:cTn id="42" fill="hold">
                                <p:stCondLst>
                                  <p:cond delay="3300"/>
                                </p:stCondLst>
                                <p:childTnLst>
                                  <p:par>
                                    <p:cTn id="43" presetID="22" presetClass="entr" presetSubtype="2" fill="hold" grpId="0" nodeType="after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wipe(right)">
                                          <p:cBhvr>
                                            <p:cTn id="45" dur="500"/>
                                            <p:tgtEl>
                                              <p:spTgt spid="80"/>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right)">
                                          <p:cBhvr>
                                            <p:cTn id="48" dur="500"/>
                                            <p:tgtEl>
                                              <p:spTgt spid="81"/>
                                            </p:tgtEl>
                                          </p:cBhvr>
                                        </p:animEffect>
                                      </p:childTnLst>
                                    </p:cTn>
                                  </p:par>
                                </p:childTnLst>
                              </p:cTn>
                            </p:par>
                            <p:par>
                              <p:cTn id="49" fill="hold">
                                <p:stCondLst>
                                  <p:cond delay="3800"/>
                                </p:stCondLst>
                                <p:childTnLst>
                                  <p:par>
                                    <p:cTn id="50" presetID="2" presetClass="entr" presetSubtype="4" fill="hold" grpId="0" nodeType="afterEffect" p14:presetBounceEnd="40000">
                                      <p:stCondLst>
                                        <p:cond delay="0"/>
                                      </p:stCondLst>
                                      <p:childTnLst>
                                        <p:set>
                                          <p:cBhvr>
                                            <p:cTn id="51" dur="1" fill="hold">
                                              <p:stCondLst>
                                                <p:cond delay="0"/>
                                              </p:stCondLst>
                                            </p:cTn>
                                            <p:tgtEl>
                                              <p:spTgt spid="70"/>
                                            </p:tgtEl>
                                            <p:attrNameLst>
                                              <p:attrName>style.visibility</p:attrName>
                                            </p:attrNameLst>
                                          </p:cBhvr>
                                          <p:to>
                                            <p:strVal val="visible"/>
                                          </p:to>
                                        </p:set>
                                        <p:anim calcmode="lin" valueType="num" p14:bounceEnd="40000">
                                          <p:cBhvr additive="base">
                                            <p:cTn id="52" dur="500" fill="hold"/>
                                            <p:tgtEl>
                                              <p:spTgt spid="70"/>
                                            </p:tgtEl>
                                            <p:attrNameLst>
                                              <p:attrName>ppt_x</p:attrName>
                                            </p:attrNameLst>
                                          </p:cBhvr>
                                          <p:tavLst>
                                            <p:tav tm="0">
                                              <p:val>
                                                <p:strVal val="#ppt_x"/>
                                              </p:val>
                                            </p:tav>
                                            <p:tav tm="100000">
                                              <p:val>
                                                <p:strVal val="#ppt_x"/>
                                              </p:val>
                                            </p:tav>
                                          </p:tavLst>
                                        </p:anim>
                                        <p:anim calcmode="lin" valueType="num" p14:bounceEnd="40000">
                                          <p:cBhvr additive="base">
                                            <p:cTn id="53" dur="500" fill="hold"/>
                                            <p:tgtEl>
                                              <p:spTgt spid="70"/>
                                            </p:tgtEl>
                                            <p:attrNameLst>
                                              <p:attrName>ppt_y</p:attrName>
                                            </p:attrNameLst>
                                          </p:cBhvr>
                                          <p:tavLst>
                                            <p:tav tm="0">
                                              <p:val>
                                                <p:strVal val="1+#ppt_h/2"/>
                                              </p:val>
                                            </p:tav>
                                            <p:tav tm="100000">
                                              <p:val>
                                                <p:strVal val="#ppt_y"/>
                                              </p:val>
                                            </p:tav>
                                          </p:tavLst>
                                        </p:anim>
                                      </p:childTnLst>
                                    </p:cTn>
                                  </p:par>
                                </p:childTnLst>
                              </p:cTn>
                            </p:par>
                            <p:par>
                              <p:cTn id="54" fill="hold">
                                <p:stCondLst>
                                  <p:cond delay="4300"/>
                                </p:stCondLst>
                                <p:childTnLst>
                                  <p:par>
                                    <p:cTn id="55" presetID="31" presetClass="entr" presetSubtype="0" fill="hold" grpId="0" nodeType="afterEffect">
                                      <p:stCondLst>
                                        <p:cond delay="0"/>
                                      </p:stCondLst>
                                      <p:childTnLst>
                                        <p:set>
                                          <p:cBhvr>
                                            <p:cTn id="56" dur="1" fill="hold">
                                              <p:stCondLst>
                                                <p:cond delay="0"/>
                                              </p:stCondLst>
                                            </p:cTn>
                                            <p:tgtEl>
                                              <p:spTgt spid="75"/>
                                            </p:tgtEl>
                                            <p:attrNameLst>
                                              <p:attrName>style.visibility</p:attrName>
                                            </p:attrNameLst>
                                          </p:cBhvr>
                                          <p:to>
                                            <p:strVal val="visible"/>
                                          </p:to>
                                        </p:set>
                                        <p:anim calcmode="lin" valueType="num">
                                          <p:cBhvr>
                                            <p:cTn id="57" dur="400" fill="hold"/>
                                            <p:tgtEl>
                                              <p:spTgt spid="75"/>
                                            </p:tgtEl>
                                            <p:attrNameLst>
                                              <p:attrName>ppt_w</p:attrName>
                                            </p:attrNameLst>
                                          </p:cBhvr>
                                          <p:tavLst>
                                            <p:tav tm="0">
                                              <p:val>
                                                <p:fltVal val="0"/>
                                              </p:val>
                                            </p:tav>
                                            <p:tav tm="100000">
                                              <p:val>
                                                <p:strVal val="#ppt_w"/>
                                              </p:val>
                                            </p:tav>
                                          </p:tavLst>
                                        </p:anim>
                                        <p:anim calcmode="lin" valueType="num">
                                          <p:cBhvr>
                                            <p:cTn id="58" dur="400" fill="hold"/>
                                            <p:tgtEl>
                                              <p:spTgt spid="75"/>
                                            </p:tgtEl>
                                            <p:attrNameLst>
                                              <p:attrName>ppt_h</p:attrName>
                                            </p:attrNameLst>
                                          </p:cBhvr>
                                          <p:tavLst>
                                            <p:tav tm="0">
                                              <p:val>
                                                <p:fltVal val="0"/>
                                              </p:val>
                                            </p:tav>
                                            <p:tav tm="100000">
                                              <p:val>
                                                <p:strVal val="#ppt_h"/>
                                              </p:val>
                                            </p:tav>
                                          </p:tavLst>
                                        </p:anim>
                                        <p:anim calcmode="lin" valueType="num">
                                          <p:cBhvr>
                                            <p:cTn id="59" dur="400" fill="hold"/>
                                            <p:tgtEl>
                                              <p:spTgt spid="75"/>
                                            </p:tgtEl>
                                            <p:attrNameLst>
                                              <p:attrName>style.rotation</p:attrName>
                                            </p:attrNameLst>
                                          </p:cBhvr>
                                          <p:tavLst>
                                            <p:tav tm="0">
                                              <p:val>
                                                <p:fltVal val="90"/>
                                              </p:val>
                                            </p:tav>
                                            <p:tav tm="100000">
                                              <p:val>
                                                <p:fltVal val="0"/>
                                              </p:val>
                                            </p:tav>
                                          </p:tavLst>
                                        </p:anim>
                                        <p:animEffect transition="in" filter="fade">
                                          <p:cBhvr>
                                            <p:cTn id="60" dur="400"/>
                                            <p:tgtEl>
                                              <p:spTgt spid="75"/>
                                            </p:tgtEl>
                                          </p:cBhvr>
                                        </p:animEffect>
                                      </p:childTnLst>
                                    </p:cTn>
                                  </p:par>
                                </p:childTnLst>
                              </p:cTn>
                            </p:par>
                            <p:par>
                              <p:cTn id="61" fill="hold">
                                <p:stCondLst>
                                  <p:cond delay="4700"/>
                                </p:stCondLst>
                                <p:childTnLst>
                                  <p:par>
                                    <p:cTn id="62" presetID="22" presetClass="entr" presetSubtype="8" fill="hold" grpId="0" nodeType="after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wipe(left)">
                                          <p:cBhvr>
                                            <p:cTn id="64" dur="500"/>
                                            <p:tgtEl>
                                              <p:spTgt spid="7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left)">
                                          <p:cBhvr>
                                            <p:cTn id="67" dur="500"/>
                                            <p:tgtEl>
                                              <p:spTgt spid="79"/>
                                            </p:tgtEl>
                                          </p:cBhvr>
                                        </p:animEffect>
                                      </p:childTnLst>
                                    </p:cTn>
                                  </p:par>
                                </p:childTnLst>
                              </p:cTn>
                            </p:par>
                            <p:par>
                              <p:cTn id="68" fill="hold">
                                <p:stCondLst>
                                  <p:cond delay="5200"/>
                                </p:stCondLst>
                                <p:childTnLst>
                                  <p:par>
                                    <p:cTn id="69" presetID="2" presetClass="entr" presetSubtype="4" fill="hold" grpId="0" nodeType="afterEffect" p14:presetBounceEnd="40000">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14:bounceEnd="40000">
                                          <p:cBhvr additive="base">
                                            <p:cTn id="71" dur="500" fill="hold"/>
                                            <p:tgtEl>
                                              <p:spTgt spid="71"/>
                                            </p:tgtEl>
                                            <p:attrNameLst>
                                              <p:attrName>ppt_x</p:attrName>
                                            </p:attrNameLst>
                                          </p:cBhvr>
                                          <p:tavLst>
                                            <p:tav tm="0">
                                              <p:val>
                                                <p:strVal val="#ppt_x"/>
                                              </p:val>
                                            </p:tav>
                                            <p:tav tm="100000">
                                              <p:val>
                                                <p:strVal val="#ppt_x"/>
                                              </p:val>
                                            </p:tav>
                                          </p:tavLst>
                                        </p:anim>
                                        <p:anim calcmode="lin" valueType="num" p14:bounceEnd="40000">
                                          <p:cBhvr additive="base">
                                            <p:cTn id="72" dur="500" fill="hold"/>
                                            <p:tgtEl>
                                              <p:spTgt spid="71"/>
                                            </p:tgtEl>
                                            <p:attrNameLst>
                                              <p:attrName>ppt_y</p:attrName>
                                            </p:attrNameLst>
                                          </p:cBhvr>
                                          <p:tavLst>
                                            <p:tav tm="0">
                                              <p:val>
                                                <p:strVal val="1+#ppt_h/2"/>
                                              </p:val>
                                            </p:tav>
                                            <p:tav tm="100000">
                                              <p:val>
                                                <p:strVal val="#ppt_y"/>
                                              </p:val>
                                            </p:tav>
                                          </p:tavLst>
                                        </p:anim>
                                      </p:childTnLst>
                                    </p:cTn>
                                  </p:par>
                                </p:childTnLst>
                              </p:cTn>
                            </p:par>
                            <p:par>
                              <p:cTn id="73" fill="hold">
                                <p:stCondLst>
                                  <p:cond delay="5700"/>
                                </p:stCondLst>
                                <p:childTnLst>
                                  <p:par>
                                    <p:cTn id="74" presetID="3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400" fill="hold"/>
                                            <p:tgtEl>
                                              <p:spTgt spid="77"/>
                                            </p:tgtEl>
                                            <p:attrNameLst>
                                              <p:attrName>ppt_w</p:attrName>
                                            </p:attrNameLst>
                                          </p:cBhvr>
                                          <p:tavLst>
                                            <p:tav tm="0">
                                              <p:val>
                                                <p:fltVal val="0"/>
                                              </p:val>
                                            </p:tav>
                                            <p:tav tm="100000">
                                              <p:val>
                                                <p:strVal val="#ppt_w"/>
                                              </p:val>
                                            </p:tav>
                                          </p:tavLst>
                                        </p:anim>
                                        <p:anim calcmode="lin" valueType="num">
                                          <p:cBhvr>
                                            <p:cTn id="77" dur="400" fill="hold"/>
                                            <p:tgtEl>
                                              <p:spTgt spid="77"/>
                                            </p:tgtEl>
                                            <p:attrNameLst>
                                              <p:attrName>ppt_h</p:attrName>
                                            </p:attrNameLst>
                                          </p:cBhvr>
                                          <p:tavLst>
                                            <p:tav tm="0">
                                              <p:val>
                                                <p:fltVal val="0"/>
                                              </p:val>
                                            </p:tav>
                                            <p:tav tm="100000">
                                              <p:val>
                                                <p:strVal val="#ppt_h"/>
                                              </p:val>
                                            </p:tav>
                                          </p:tavLst>
                                        </p:anim>
                                        <p:anim calcmode="lin" valueType="num">
                                          <p:cBhvr>
                                            <p:cTn id="78" dur="400" fill="hold"/>
                                            <p:tgtEl>
                                              <p:spTgt spid="77"/>
                                            </p:tgtEl>
                                            <p:attrNameLst>
                                              <p:attrName>style.rotation</p:attrName>
                                            </p:attrNameLst>
                                          </p:cBhvr>
                                          <p:tavLst>
                                            <p:tav tm="0">
                                              <p:val>
                                                <p:fltVal val="90"/>
                                              </p:val>
                                            </p:tav>
                                            <p:tav tm="100000">
                                              <p:val>
                                                <p:fltVal val="0"/>
                                              </p:val>
                                            </p:tav>
                                          </p:tavLst>
                                        </p:anim>
                                        <p:animEffect transition="in" filter="fade">
                                          <p:cBhvr>
                                            <p:cTn id="79" dur="400"/>
                                            <p:tgtEl>
                                              <p:spTgt spid="77"/>
                                            </p:tgtEl>
                                          </p:cBhvr>
                                        </p:animEffect>
                                      </p:childTnLst>
                                    </p:cTn>
                                  </p:par>
                                </p:childTnLst>
                              </p:cTn>
                            </p:par>
                            <p:par>
                              <p:cTn id="80" fill="hold">
                                <p:stCondLst>
                                  <p:cond delay="6100"/>
                                </p:stCondLst>
                                <p:childTnLst>
                                  <p:par>
                                    <p:cTn id="81" presetID="22" presetClass="entr" presetSubtype="8" fill="hold" grpId="0" nodeType="after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wipe(left)">
                                          <p:cBhvr>
                                            <p:cTn id="83" dur="500"/>
                                            <p:tgtEl>
                                              <p:spTgt spid="8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wipe(left)">
                                          <p:cBhvr>
                                            <p:cTn id="8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0" grpId="0" animBg="1"/>
          <p:bldP spid="71" grpId="0" animBg="1"/>
          <p:bldP spid="72" grpId="0"/>
          <p:bldP spid="73" grpId="0"/>
          <p:bldP spid="74" grpId="0"/>
          <p:bldP spid="75" grpId="0"/>
          <p:bldP spid="76" grpId="0"/>
          <p:bldP spid="77" grpId="0"/>
          <p:bldP spid="78" grpId="0"/>
          <p:bldP spid="79" grpId="0"/>
          <p:bldP spid="80" grpId="0"/>
          <p:bldP spid="81" grpId="0"/>
          <p:bldP spid="82" grpId="0"/>
          <p:bldP spid="8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up)">
                                          <p:cBhvr>
                                            <p:cTn id="7" dur="700"/>
                                            <p:tgtEl>
                                              <p:spTgt spid="67"/>
                                            </p:tgtEl>
                                          </p:cBhvr>
                                        </p:animEffect>
                                      </p:childTnLst>
                                    </p:cTn>
                                  </p:par>
                                  <p:par>
                                    <p:cTn id="8" presetID="22" presetClass="entr" presetSubtype="4"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down)">
                                          <p:cBhvr>
                                            <p:cTn id="10" dur="700"/>
                                            <p:tgtEl>
                                              <p:spTgt spid="68"/>
                                            </p:tgtEl>
                                          </p:cBhvr>
                                        </p:animEffect>
                                      </p:childTnLst>
                                    </p:cTn>
                                  </p:par>
                                </p:childTnLst>
                              </p:cTn>
                            </p:par>
                            <p:par>
                              <p:cTn id="11" fill="hold">
                                <p:stCondLst>
                                  <p:cond delay="700"/>
                                </p:stCondLst>
                                <p:childTnLst>
                                  <p:par>
                                    <p:cTn id="12" presetID="2" presetClass="entr" presetSubtype="4" fill="hold" grpId="0" nodeType="afterEffect">
                                      <p:stCondLst>
                                        <p:cond delay="300"/>
                                      </p:stCondLst>
                                      <p:childTnLst>
                                        <p:set>
                                          <p:cBhvr>
                                            <p:cTn id="13" dur="1" fill="hold">
                                              <p:stCondLst>
                                                <p:cond delay="0"/>
                                              </p:stCondLst>
                                            </p:cTn>
                                            <p:tgtEl>
                                              <p:spTgt spid="66"/>
                                            </p:tgtEl>
                                            <p:attrNameLst>
                                              <p:attrName>style.visibility</p:attrName>
                                            </p:attrNameLst>
                                          </p:cBhvr>
                                          <p:to>
                                            <p:strVal val="visible"/>
                                          </p:to>
                                        </p:set>
                                        <p:anim calcmode="lin" valueType="num">
                                          <p:cBhvr additive="base">
                                            <p:cTn id="14" dur="500" fill="hold"/>
                                            <p:tgtEl>
                                              <p:spTgt spid="66"/>
                                            </p:tgtEl>
                                            <p:attrNameLst>
                                              <p:attrName>ppt_x</p:attrName>
                                            </p:attrNameLst>
                                          </p:cBhvr>
                                          <p:tavLst>
                                            <p:tav tm="0">
                                              <p:val>
                                                <p:strVal val="#ppt_x"/>
                                              </p:val>
                                            </p:tav>
                                            <p:tav tm="100000">
                                              <p:val>
                                                <p:strVal val="#ppt_x"/>
                                              </p:val>
                                            </p:tav>
                                          </p:tavLst>
                                        </p:anim>
                                        <p:anim calcmode="lin" valueType="num">
                                          <p:cBhvr additive="base">
                                            <p:cTn id="15" dur="500" fill="hold"/>
                                            <p:tgtEl>
                                              <p:spTgt spid="66"/>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p:cTn id="19" dur="400" fill="hold"/>
                                            <p:tgtEl>
                                              <p:spTgt spid="74"/>
                                            </p:tgtEl>
                                            <p:attrNameLst>
                                              <p:attrName>ppt_w</p:attrName>
                                            </p:attrNameLst>
                                          </p:cBhvr>
                                          <p:tavLst>
                                            <p:tav tm="0">
                                              <p:val>
                                                <p:fltVal val="0"/>
                                              </p:val>
                                            </p:tav>
                                            <p:tav tm="100000">
                                              <p:val>
                                                <p:strVal val="#ppt_w"/>
                                              </p:val>
                                            </p:tav>
                                          </p:tavLst>
                                        </p:anim>
                                        <p:anim calcmode="lin" valueType="num">
                                          <p:cBhvr>
                                            <p:cTn id="20" dur="400" fill="hold"/>
                                            <p:tgtEl>
                                              <p:spTgt spid="74"/>
                                            </p:tgtEl>
                                            <p:attrNameLst>
                                              <p:attrName>ppt_h</p:attrName>
                                            </p:attrNameLst>
                                          </p:cBhvr>
                                          <p:tavLst>
                                            <p:tav tm="0">
                                              <p:val>
                                                <p:fltVal val="0"/>
                                              </p:val>
                                            </p:tav>
                                            <p:tav tm="100000">
                                              <p:val>
                                                <p:strVal val="#ppt_h"/>
                                              </p:val>
                                            </p:tav>
                                          </p:tavLst>
                                        </p:anim>
                                        <p:anim calcmode="lin" valueType="num">
                                          <p:cBhvr>
                                            <p:cTn id="21" dur="400" fill="hold"/>
                                            <p:tgtEl>
                                              <p:spTgt spid="74"/>
                                            </p:tgtEl>
                                            <p:attrNameLst>
                                              <p:attrName>style.rotation</p:attrName>
                                            </p:attrNameLst>
                                          </p:cBhvr>
                                          <p:tavLst>
                                            <p:tav tm="0">
                                              <p:val>
                                                <p:fltVal val="90"/>
                                              </p:val>
                                            </p:tav>
                                            <p:tav tm="100000">
                                              <p:val>
                                                <p:fltVal val="0"/>
                                              </p:val>
                                            </p:tav>
                                          </p:tavLst>
                                        </p:anim>
                                        <p:animEffect transition="in" filter="fade">
                                          <p:cBhvr>
                                            <p:cTn id="22" dur="400"/>
                                            <p:tgtEl>
                                              <p:spTgt spid="74"/>
                                            </p:tgtEl>
                                          </p:cBhvr>
                                        </p:animEffect>
                                      </p:childTnLst>
                                    </p:cTn>
                                  </p:par>
                                </p:childTnLst>
                              </p:cTn>
                            </p:par>
                            <p:par>
                              <p:cTn id="23" fill="hold">
                                <p:stCondLst>
                                  <p:cond delay="1900"/>
                                </p:stCondLst>
                                <p:childTnLst>
                                  <p:par>
                                    <p:cTn id="24" presetID="22" presetClass="entr" presetSubtype="2" fill="hold" grpId="0"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ipe(right)">
                                          <p:cBhvr>
                                            <p:cTn id="26" dur="500"/>
                                            <p:tgtEl>
                                              <p:spTgt spid="7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right)">
                                          <p:cBhvr>
                                            <p:cTn id="29" dur="500"/>
                                            <p:tgtEl>
                                              <p:spTgt spid="73"/>
                                            </p:tgtEl>
                                          </p:cBhvr>
                                        </p:animEffect>
                                      </p:childTnLst>
                                    </p:cTn>
                                  </p:par>
                                </p:childTnLst>
                              </p:cTn>
                            </p:par>
                            <p:par>
                              <p:cTn id="30" fill="hold">
                                <p:stCondLst>
                                  <p:cond delay="2400"/>
                                </p:stCondLst>
                                <p:childTnLst>
                                  <p:par>
                                    <p:cTn id="31" presetID="2" presetClass="entr" presetSubtype="4"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500" fill="hold"/>
                                            <p:tgtEl>
                                              <p:spTgt spid="69"/>
                                            </p:tgtEl>
                                            <p:attrNameLst>
                                              <p:attrName>ppt_x</p:attrName>
                                            </p:attrNameLst>
                                          </p:cBhvr>
                                          <p:tavLst>
                                            <p:tav tm="0">
                                              <p:val>
                                                <p:strVal val="#ppt_x"/>
                                              </p:val>
                                            </p:tav>
                                            <p:tav tm="100000">
                                              <p:val>
                                                <p:strVal val="#ppt_x"/>
                                              </p:val>
                                            </p:tav>
                                          </p:tavLst>
                                        </p:anim>
                                        <p:anim calcmode="lin" valueType="num">
                                          <p:cBhvr additive="base">
                                            <p:cTn id="34" dur="500" fill="hold"/>
                                            <p:tgtEl>
                                              <p:spTgt spid="69"/>
                                            </p:tgtEl>
                                            <p:attrNameLst>
                                              <p:attrName>ppt_y</p:attrName>
                                            </p:attrNameLst>
                                          </p:cBhvr>
                                          <p:tavLst>
                                            <p:tav tm="0">
                                              <p:val>
                                                <p:strVal val="1+#ppt_h/2"/>
                                              </p:val>
                                            </p:tav>
                                            <p:tav tm="100000">
                                              <p:val>
                                                <p:strVal val="#ppt_y"/>
                                              </p:val>
                                            </p:tav>
                                          </p:tavLst>
                                        </p:anim>
                                      </p:childTnLst>
                                    </p:cTn>
                                  </p:par>
                                </p:childTnLst>
                              </p:cTn>
                            </p:par>
                            <p:par>
                              <p:cTn id="35" fill="hold">
                                <p:stCondLst>
                                  <p:cond delay="2900"/>
                                </p:stCondLst>
                                <p:childTnLst>
                                  <p:par>
                                    <p:cTn id="36" presetID="31" presetClass="entr" presetSubtype="0" fill="hold" grpId="0" nodeType="afterEffect">
                                      <p:stCondLst>
                                        <p:cond delay="0"/>
                                      </p:stCondLst>
                                      <p:childTnLst>
                                        <p:set>
                                          <p:cBhvr>
                                            <p:cTn id="37" dur="1" fill="hold">
                                              <p:stCondLst>
                                                <p:cond delay="0"/>
                                              </p:stCondLst>
                                            </p:cTn>
                                            <p:tgtEl>
                                              <p:spTgt spid="76"/>
                                            </p:tgtEl>
                                            <p:attrNameLst>
                                              <p:attrName>style.visibility</p:attrName>
                                            </p:attrNameLst>
                                          </p:cBhvr>
                                          <p:to>
                                            <p:strVal val="visible"/>
                                          </p:to>
                                        </p:set>
                                        <p:anim calcmode="lin" valueType="num">
                                          <p:cBhvr>
                                            <p:cTn id="38" dur="400" fill="hold"/>
                                            <p:tgtEl>
                                              <p:spTgt spid="76"/>
                                            </p:tgtEl>
                                            <p:attrNameLst>
                                              <p:attrName>ppt_w</p:attrName>
                                            </p:attrNameLst>
                                          </p:cBhvr>
                                          <p:tavLst>
                                            <p:tav tm="0">
                                              <p:val>
                                                <p:fltVal val="0"/>
                                              </p:val>
                                            </p:tav>
                                            <p:tav tm="100000">
                                              <p:val>
                                                <p:strVal val="#ppt_w"/>
                                              </p:val>
                                            </p:tav>
                                          </p:tavLst>
                                        </p:anim>
                                        <p:anim calcmode="lin" valueType="num">
                                          <p:cBhvr>
                                            <p:cTn id="39" dur="400" fill="hold"/>
                                            <p:tgtEl>
                                              <p:spTgt spid="76"/>
                                            </p:tgtEl>
                                            <p:attrNameLst>
                                              <p:attrName>ppt_h</p:attrName>
                                            </p:attrNameLst>
                                          </p:cBhvr>
                                          <p:tavLst>
                                            <p:tav tm="0">
                                              <p:val>
                                                <p:fltVal val="0"/>
                                              </p:val>
                                            </p:tav>
                                            <p:tav tm="100000">
                                              <p:val>
                                                <p:strVal val="#ppt_h"/>
                                              </p:val>
                                            </p:tav>
                                          </p:tavLst>
                                        </p:anim>
                                        <p:anim calcmode="lin" valueType="num">
                                          <p:cBhvr>
                                            <p:cTn id="40" dur="400" fill="hold"/>
                                            <p:tgtEl>
                                              <p:spTgt spid="76"/>
                                            </p:tgtEl>
                                            <p:attrNameLst>
                                              <p:attrName>style.rotation</p:attrName>
                                            </p:attrNameLst>
                                          </p:cBhvr>
                                          <p:tavLst>
                                            <p:tav tm="0">
                                              <p:val>
                                                <p:fltVal val="90"/>
                                              </p:val>
                                            </p:tav>
                                            <p:tav tm="100000">
                                              <p:val>
                                                <p:fltVal val="0"/>
                                              </p:val>
                                            </p:tav>
                                          </p:tavLst>
                                        </p:anim>
                                        <p:animEffect transition="in" filter="fade">
                                          <p:cBhvr>
                                            <p:cTn id="41" dur="400"/>
                                            <p:tgtEl>
                                              <p:spTgt spid="76"/>
                                            </p:tgtEl>
                                          </p:cBhvr>
                                        </p:animEffect>
                                      </p:childTnLst>
                                    </p:cTn>
                                  </p:par>
                                </p:childTnLst>
                              </p:cTn>
                            </p:par>
                            <p:par>
                              <p:cTn id="42" fill="hold">
                                <p:stCondLst>
                                  <p:cond delay="3300"/>
                                </p:stCondLst>
                                <p:childTnLst>
                                  <p:par>
                                    <p:cTn id="43" presetID="22" presetClass="entr" presetSubtype="2" fill="hold" grpId="0" nodeType="after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wipe(right)">
                                          <p:cBhvr>
                                            <p:cTn id="45" dur="500"/>
                                            <p:tgtEl>
                                              <p:spTgt spid="80"/>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right)">
                                          <p:cBhvr>
                                            <p:cTn id="48" dur="500"/>
                                            <p:tgtEl>
                                              <p:spTgt spid="81"/>
                                            </p:tgtEl>
                                          </p:cBhvr>
                                        </p:animEffect>
                                      </p:childTnLst>
                                    </p:cTn>
                                  </p:par>
                                </p:childTnLst>
                              </p:cTn>
                            </p:par>
                            <p:par>
                              <p:cTn id="49" fill="hold">
                                <p:stCondLst>
                                  <p:cond delay="3800"/>
                                </p:stCondLst>
                                <p:childTnLst>
                                  <p:par>
                                    <p:cTn id="50" presetID="2" presetClass="entr" presetSubtype="4" fill="hold" grpId="0" nodeType="afterEffect">
                                      <p:stCondLst>
                                        <p:cond delay="0"/>
                                      </p:stCondLst>
                                      <p:childTnLst>
                                        <p:set>
                                          <p:cBhvr>
                                            <p:cTn id="51" dur="1" fill="hold">
                                              <p:stCondLst>
                                                <p:cond delay="0"/>
                                              </p:stCondLst>
                                            </p:cTn>
                                            <p:tgtEl>
                                              <p:spTgt spid="70"/>
                                            </p:tgtEl>
                                            <p:attrNameLst>
                                              <p:attrName>style.visibility</p:attrName>
                                            </p:attrNameLst>
                                          </p:cBhvr>
                                          <p:to>
                                            <p:strVal val="visible"/>
                                          </p:to>
                                        </p:set>
                                        <p:anim calcmode="lin" valueType="num">
                                          <p:cBhvr additive="base">
                                            <p:cTn id="52" dur="500" fill="hold"/>
                                            <p:tgtEl>
                                              <p:spTgt spid="70"/>
                                            </p:tgtEl>
                                            <p:attrNameLst>
                                              <p:attrName>ppt_x</p:attrName>
                                            </p:attrNameLst>
                                          </p:cBhvr>
                                          <p:tavLst>
                                            <p:tav tm="0">
                                              <p:val>
                                                <p:strVal val="#ppt_x"/>
                                              </p:val>
                                            </p:tav>
                                            <p:tav tm="100000">
                                              <p:val>
                                                <p:strVal val="#ppt_x"/>
                                              </p:val>
                                            </p:tav>
                                          </p:tavLst>
                                        </p:anim>
                                        <p:anim calcmode="lin" valueType="num">
                                          <p:cBhvr additive="base">
                                            <p:cTn id="53" dur="500" fill="hold"/>
                                            <p:tgtEl>
                                              <p:spTgt spid="70"/>
                                            </p:tgtEl>
                                            <p:attrNameLst>
                                              <p:attrName>ppt_y</p:attrName>
                                            </p:attrNameLst>
                                          </p:cBhvr>
                                          <p:tavLst>
                                            <p:tav tm="0">
                                              <p:val>
                                                <p:strVal val="1+#ppt_h/2"/>
                                              </p:val>
                                            </p:tav>
                                            <p:tav tm="100000">
                                              <p:val>
                                                <p:strVal val="#ppt_y"/>
                                              </p:val>
                                            </p:tav>
                                          </p:tavLst>
                                        </p:anim>
                                      </p:childTnLst>
                                    </p:cTn>
                                  </p:par>
                                </p:childTnLst>
                              </p:cTn>
                            </p:par>
                            <p:par>
                              <p:cTn id="54" fill="hold">
                                <p:stCondLst>
                                  <p:cond delay="4300"/>
                                </p:stCondLst>
                                <p:childTnLst>
                                  <p:par>
                                    <p:cTn id="55" presetID="31" presetClass="entr" presetSubtype="0" fill="hold" grpId="0" nodeType="afterEffect">
                                      <p:stCondLst>
                                        <p:cond delay="0"/>
                                      </p:stCondLst>
                                      <p:childTnLst>
                                        <p:set>
                                          <p:cBhvr>
                                            <p:cTn id="56" dur="1" fill="hold">
                                              <p:stCondLst>
                                                <p:cond delay="0"/>
                                              </p:stCondLst>
                                            </p:cTn>
                                            <p:tgtEl>
                                              <p:spTgt spid="75"/>
                                            </p:tgtEl>
                                            <p:attrNameLst>
                                              <p:attrName>style.visibility</p:attrName>
                                            </p:attrNameLst>
                                          </p:cBhvr>
                                          <p:to>
                                            <p:strVal val="visible"/>
                                          </p:to>
                                        </p:set>
                                        <p:anim calcmode="lin" valueType="num">
                                          <p:cBhvr>
                                            <p:cTn id="57" dur="400" fill="hold"/>
                                            <p:tgtEl>
                                              <p:spTgt spid="75"/>
                                            </p:tgtEl>
                                            <p:attrNameLst>
                                              <p:attrName>ppt_w</p:attrName>
                                            </p:attrNameLst>
                                          </p:cBhvr>
                                          <p:tavLst>
                                            <p:tav tm="0">
                                              <p:val>
                                                <p:fltVal val="0"/>
                                              </p:val>
                                            </p:tav>
                                            <p:tav tm="100000">
                                              <p:val>
                                                <p:strVal val="#ppt_w"/>
                                              </p:val>
                                            </p:tav>
                                          </p:tavLst>
                                        </p:anim>
                                        <p:anim calcmode="lin" valueType="num">
                                          <p:cBhvr>
                                            <p:cTn id="58" dur="400" fill="hold"/>
                                            <p:tgtEl>
                                              <p:spTgt spid="75"/>
                                            </p:tgtEl>
                                            <p:attrNameLst>
                                              <p:attrName>ppt_h</p:attrName>
                                            </p:attrNameLst>
                                          </p:cBhvr>
                                          <p:tavLst>
                                            <p:tav tm="0">
                                              <p:val>
                                                <p:fltVal val="0"/>
                                              </p:val>
                                            </p:tav>
                                            <p:tav tm="100000">
                                              <p:val>
                                                <p:strVal val="#ppt_h"/>
                                              </p:val>
                                            </p:tav>
                                          </p:tavLst>
                                        </p:anim>
                                        <p:anim calcmode="lin" valueType="num">
                                          <p:cBhvr>
                                            <p:cTn id="59" dur="400" fill="hold"/>
                                            <p:tgtEl>
                                              <p:spTgt spid="75"/>
                                            </p:tgtEl>
                                            <p:attrNameLst>
                                              <p:attrName>style.rotation</p:attrName>
                                            </p:attrNameLst>
                                          </p:cBhvr>
                                          <p:tavLst>
                                            <p:tav tm="0">
                                              <p:val>
                                                <p:fltVal val="90"/>
                                              </p:val>
                                            </p:tav>
                                            <p:tav tm="100000">
                                              <p:val>
                                                <p:fltVal val="0"/>
                                              </p:val>
                                            </p:tav>
                                          </p:tavLst>
                                        </p:anim>
                                        <p:animEffect transition="in" filter="fade">
                                          <p:cBhvr>
                                            <p:cTn id="60" dur="400"/>
                                            <p:tgtEl>
                                              <p:spTgt spid="75"/>
                                            </p:tgtEl>
                                          </p:cBhvr>
                                        </p:animEffect>
                                      </p:childTnLst>
                                    </p:cTn>
                                  </p:par>
                                </p:childTnLst>
                              </p:cTn>
                            </p:par>
                            <p:par>
                              <p:cTn id="61" fill="hold">
                                <p:stCondLst>
                                  <p:cond delay="4700"/>
                                </p:stCondLst>
                                <p:childTnLst>
                                  <p:par>
                                    <p:cTn id="62" presetID="22" presetClass="entr" presetSubtype="8" fill="hold" grpId="0" nodeType="after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wipe(left)">
                                          <p:cBhvr>
                                            <p:cTn id="64" dur="500"/>
                                            <p:tgtEl>
                                              <p:spTgt spid="7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left)">
                                          <p:cBhvr>
                                            <p:cTn id="67" dur="500"/>
                                            <p:tgtEl>
                                              <p:spTgt spid="79"/>
                                            </p:tgtEl>
                                          </p:cBhvr>
                                        </p:animEffect>
                                      </p:childTnLst>
                                    </p:cTn>
                                  </p:par>
                                </p:childTnLst>
                              </p:cTn>
                            </p:par>
                            <p:par>
                              <p:cTn id="68" fill="hold">
                                <p:stCondLst>
                                  <p:cond delay="5200"/>
                                </p:stCondLst>
                                <p:childTnLst>
                                  <p:par>
                                    <p:cTn id="69" presetID="2" presetClass="entr" presetSubtype="4" fill="hold" grpId="0" nodeType="after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500" fill="hold"/>
                                            <p:tgtEl>
                                              <p:spTgt spid="71"/>
                                            </p:tgtEl>
                                            <p:attrNameLst>
                                              <p:attrName>ppt_x</p:attrName>
                                            </p:attrNameLst>
                                          </p:cBhvr>
                                          <p:tavLst>
                                            <p:tav tm="0">
                                              <p:val>
                                                <p:strVal val="#ppt_x"/>
                                              </p:val>
                                            </p:tav>
                                            <p:tav tm="100000">
                                              <p:val>
                                                <p:strVal val="#ppt_x"/>
                                              </p:val>
                                            </p:tav>
                                          </p:tavLst>
                                        </p:anim>
                                        <p:anim calcmode="lin" valueType="num">
                                          <p:cBhvr additive="base">
                                            <p:cTn id="72" dur="500" fill="hold"/>
                                            <p:tgtEl>
                                              <p:spTgt spid="71"/>
                                            </p:tgtEl>
                                            <p:attrNameLst>
                                              <p:attrName>ppt_y</p:attrName>
                                            </p:attrNameLst>
                                          </p:cBhvr>
                                          <p:tavLst>
                                            <p:tav tm="0">
                                              <p:val>
                                                <p:strVal val="1+#ppt_h/2"/>
                                              </p:val>
                                            </p:tav>
                                            <p:tav tm="100000">
                                              <p:val>
                                                <p:strVal val="#ppt_y"/>
                                              </p:val>
                                            </p:tav>
                                          </p:tavLst>
                                        </p:anim>
                                      </p:childTnLst>
                                    </p:cTn>
                                  </p:par>
                                </p:childTnLst>
                              </p:cTn>
                            </p:par>
                            <p:par>
                              <p:cTn id="73" fill="hold">
                                <p:stCondLst>
                                  <p:cond delay="5700"/>
                                </p:stCondLst>
                                <p:childTnLst>
                                  <p:par>
                                    <p:cTn id="74" presetID="31"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400" fill="hold"/>
                                            <p:tgtEl>
                                              <p:spTgt spid="77"/>
                                            </p:tgtEl>
                                            <p:attrNameLst>
                                              <p:attrName>ppt_w</p:attrName>
                                            </p:attrNameLst>
                                          </p:cBhvr>
                                          <p:tavLst>
                                            <p:tav tm="0">
                                              <p:val>
                                                <p:fltVal val="0"/>
                                              </p:val>
                                            </p:tav>
                                            <p:tav tm="100000">
                                              <p:val>
                                                <p:strVal val="#ppt_w"/>
                                              </p:val>
                                            </p:tav>
                                          </p:tavLst>
                                        </p:anim>
                                        <p:anim calcmode="lin" valueType="num">
                                          <p:cBhvr>
                                            <p:cTn id="77" dur="400" fill="hold"/>
                                            <p:tgtEl>
                                              <p:spTgt spid="77"/>
                                            </p:tgtEl>
                                            <p:attrNameLst>
                                              <p:attrName>ppt_h</p:attrName>
                                            </p:attrNameLst>
                                          </p:cBhvr>
                                          <p:tavLst>
                                            <p:tav tm="0">
                                              <p:val>
                                                <p:fltVal val="0"/>
                                              </p:val>
                                            </p:tav>
                                            <p:tav tm="100000">
                                              <p:val>
                                                <p:strVal val="#ppt_h"/>
                                              </p:val>
                                            </p:tav>
                                          </p:tavLst>
                                        </p:anim>
                                        <p:anim calcmode="lin" valueType="num">
                                          <p:cBhvr>
                                            <p:cTn id="78" dur="400" fill="hold"/>
                                            <p:tgtEl>
                                              <p:spTgt spid="77"/>
                                            </p:tgtEl>
                                            <p:attrNameLst>
                                              <p:attrName>style.rotation</p:attrName>
                                            </p:attrNameLst>
                                          </p:cBhvr>
                                          <p:tavLst>
                                            <p:tav tm="0">
                                              <p:val>
                                                <p:fltVal val="90"/>
                                              </p:val>
                                            </p:tav>
                                            <p:tav tm="100000">
                                              <p:val>
                                                <p:fltVal val="0"/>
                                              </p:val>
                                            </p:tav>
                                          </p:tavLst>
                                        </p:anim>
                                        <p:animEffect transition="in" filter="fade">
                                          <p:cBhvr>
                                            <p:cTn id="79" dur="400"/>
                                            <p:tgtEl>
                                              <p:spTgt spid="77"/>
                                            </p:tgtEl>
                                          </p:cBhvr>
                                        </p:animEffect>
                                      </p:childTnLst>
                                    </p:cTn>
                                  </p:par>
                                </p:childTnLst>
                              </p:cTn>
                            </p:par>
                            <p:par>
                              <p:cTn id="80" fill="hold">
                                <p:stCondLst>
                                  <p:cond delay="6100"/>
                                </p:stCondLst>
                                <p:childTnLst>
                                  <p:par>
                                    <p:cTn id="81" presetID="22" presetClass="entr" presetSubtype="8" fill="hold" grpId="0" nodeType="after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wipe(left)">
                                          <p:cBhvr>
                                            <p:cTn id="83" dur="500"/>
                                            <p:tgtEl>
                                              <p:spTgt spid="8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wipe(left)">
                                          <p:cBhvr>
                                            <p:cTn id="8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0" grpId="0" animBg="1"/>
          <p:bldP spid="71" grpId="0" animBg="1"/>
          <p:bldP spid="72" grpId="0"/>
          <p:bldP spid="73" grpId="0"/>
          <p:bldP spid="74" grpId="0"/>
          <p:bldP spid="75" grpId="0"/>
          <p:bldP spid="76" grpId="0"/>
          <p:bldP spid="77" grpId="0"/>
          <p:bldP spid="78" grpId="0"/>
          <p:bldP spid="79" grpId="0"/>
          <p:bldP spid="80" grpId="0"/>
          <p:bldP spid="81" grpId="0"/>
          <p:bldP spid="82" grpId="0"/>
          <p:bldP spid="8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8" name="文本框 27"/>
          <p:cNvSpPr txBox="1"/>
          <p:nvPr/>
        </p:nvSpPr>
        <p:spPr>
          <a:xfrm>
            <a:off x="782609"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完成的主要工作</a:t>
            </a:r>
          </a:p>
        </p:txBody>
      </p:sp>
      <p:cxnSp>
        <p:nvCxnSpPr>
          <p:cNvPr id="29" name="直接连接符 28"/>
          <p:cNvCxnSpPr/>
          <p:nvPr/>
        </p:nvCxnSpPr>
        <p:spPr>
          <a:xfrm>
            <a:off x="782609"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nvGrpSpPr>
          <p:cNvPr id="48" name="组合 47">
            <a:extLst>
              <a:ext uri="{FF2B5EF4-FFF2-40B4-BE49-F238E27FC236}">
                <a16:creationId xmlns:a16="http://schemas.microsoft.com/office/drawing/2014/main" id="{4FE225A4-76A8-493F-8D34-722424C2B140}"/>
              </a:ext>
            </a:extLst>
          </p:cNvPr>
          <p:cNvGrpSpPr/>
          <p:nvPr/>
        </p:nvGrpSpPr>
        <p:grpSpPr>
          <a:xfrm>
            <a:off x="1317183" y="1916278"/>
            <a:ext cx="3017141" cy="3683313"/>
            <a:chOff x="957524" y="1596571"/>
            <a:chExt cx="2468570" cy="3013620"/>
          </a:xfrm>
        </p:grpSpPr>
        <p:sp>
          <p:nvSpPr>
            <p:cNvPr id="49" name="任意多边形 44">
              <a:extLst>
                <a:ext uri="{FF2B5EF4-FFF2-40B4-BE49-F238E27FC236}">
                  <a16:creationId xmlns:a16="http://schemas.microsoft.com/office/drawing/2014/main" id="{C00EA13A-C1B7-4D2F-B9E3-375A21E4A553}"/>
                </a:ext>
              </a:extLst>
            </p:cNvPr>
            <p:cNvSpPr/>
            <p:nvPr/>
          </p:nvSpPr>
          <p:spPr>
            <a:xfrm rot="2526481" flipH="1">
              <a:off x="957524" y="1596571"/>
              <a:ext cx="2358286" cy="3013620"/>
            </a:xfrm>
            <a:custGeom>
              <a:avLst/>
              <a:gdLst>
                <a:gd name="connsiteX0" fmla="*/ 2806420 w 3359925"/>
                <a:gd name="connsiteY0" fmla="*/ 433639 h 4294428"/>
                <a:gd name="connsiteX1" fmla="*/ 2926287 w 3359925"/>
                <a:gd name="connsiteY1" fmla="*/ 2806421 h 4294428"/>
                <a:gd name="connsiteX2" fmla="*/ 2238926 w 3359925"/>
                <a:gd name="connsiteY2" fmla="*/ 3264536 h 4294428"/>
                <a:gd name="connsiteX3" fmla="*/ 2110490 w 3359925"/>
                <a:gd name="connsiteY3" fmla="*/ 3302855 h 4294428"/>
                <a:gd name="connsiteX4" fmla="*/ 2110489 w 3359925"/>
                <a:gd name="connsiteY4" fmla="*/ 3957010 h 4294428"/>
                <a:gd name="connsiteX5" fmla="*/ 1773071 w 3359925"/>
                <a:gd name="connsiteY5" fmla="*/ 4294428 h 4294428"/>
                <a:gd name="connsiteX6" fmla="*/ 1773072 w 3359925"/>
                <a:gd name="connsiteY6" fmla="*/ 4294427 h 4294428"/>
                <a:gd name="connsiteX7" fmla="*/ 1435654 w 3359925"/>
                <a:gd name="connsiteY7" fmla="*/ 3957009 h 4294428"/>
                <a:gd name="connsiteX8" fmla="*/ 1435654 w 3359925"/>
                <a:gd name="connsiteY8" fmla="*/ 3341898 h 4294428"/>
                <a:gd name="connsiteX9" fmla="*/ 1283535 w 3359925"/>
                <a:gd name="connsiteY9" fmla="*/ 3312800 h 4294428"/>
                <a:gd name="connsiteX10" fmla="*/ 553505 w 3359925"/>
                <a:gd name="connsiteY10" fmla="*/ 2926288 h 4294428"/>
                <a:gd name="connsiteX11" fmla="*/ 433638 w 3359925"/>
                <a:gd name="connsiteY11" fmla="*/ 553506 h 4294428"/>
                <a:gd name="connsiteX12" fmla="*/ 2806420 w 3359925"/>
                <a:gd name="connsiteY12" fmla="*/ 433639 h 429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9925" h="4294428">
                  <a:moveTo>
                    <a:pt x="2806420" y="433639"/>
                  </a:moveTo>
                  <a:cubicBezTo>
                    <a:pt x="3494746" y="1055764"/>
                    <a:pt x="3548413" y="2118095"/>
                    <a:pt x="2926287" y="2806421"/>
                  </a:cubicBezTo>
                  <a:cubicBezTo>
                    <a:pt x="2731873" y="3021523"/>
                    <a:pt x="2494470" y="3174647"/>
                    <a:pt x="2238926" y="3264536"/>
                  </a:cubicBezTo>
                  <a:lnTo>
                    <a:pt x="2110490" y="3302855"/>
                  </a:lnTo>
                  <a:lnTo>
                    <a:pt x="2110489" y="3957010"/>
                  </a:lnTo>
                  <a:cubicBezTo>
                    <a:pt x="2110489" y="4143361"/>
                    <a:pt x="1959422" y="4294428"/>
                    <a:pt x="1773071" y="4294428"/>
                  </a:cubicBezTo>
                  <a:lnTo>
                    <a:pt x="1773072" y="4294427"/>
                  </a:lnTo>
                  <a:cubicBezTo>
                    <a:pt x="1586721" y="4294427"/>
                    <a:pt x="1435654" y="4143360"/>
                    <a:pt x="1435654" y="3957009"/>
                  </a:cubicBezTo>
                  <a:lnTo>
                    <a:pt x="1435654" y="3341898"/>
                  </a:lnTo>
                  <a:lnTo>
                    <a:pt x="1283535" y="3312800"/>
                  </a:lnTo>
                  <a:cubicBezTo>
                    <a:pt x="1020233" y="3249121"/>
                    <a:pt x="768607" y="3120702"/>
                    <a:pt x="553505" y="2926288"/>
                  </a:cubicBezTo>
                  <a:cubicBezTo>
                    <a:pt x="-134821" y="2304163"/>
                    <a:pt x="-188488" y="1241832"/>
                    <a:pt x="433638" y="553506"/>
                  </a:cubicBezTo>
                  <a:cubicBezTo>
                    <a:pt x="1055763" y="-134821"/>
                    <a:pt x="2118094" y="-188487"/>
                    <a:pt x="2806420" y="433639"/>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3203" tIns="61603" rIns="123203" bIns="61603" anchor="ctr"/>
            <a:lstStyle/>
            <a:p>
              <a:pPr algn="ctr">
                <a:defRPr/>
              </a:pPr>
              <a:endParaRPr lang="zh-CN" altLang="en-US" sz="2420" dirty="0"/>
            </a:p>
          </p:txBody>
        </p:sp>
        <p:sp>
          <p:nvSpPr>
            <p:cNvPr id="50" name="椭圆 49">
              <a:extLst>
                <a:ext uri="{FF2B5EF4-FFF2-40B4-BE49-F238E27FC236}">
                  <a16:creationId xmlns:a16="http://schemas.microsoft.com/office/drawing/2014/main" id="{8E34AE9F-6CBC-4DC3-976E-D912B6DB0B97}"/>
                </a:ext>
              </a:extLst>
            </p:cNvPr>
            <p:cNvSpPr/>
            <p:nvPr/>
          </p:nvSpPr>
          <p:spPr>
            <a:xfrm flipH="1">
              <a:off x="1293945" y="1774825"/>
              <a:ext cx="2132149" cy="213125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203" tIns="61603" rIns="123203" bIns="61603" anchor="ctr"/>
            <a:lstStyle/>
            <a:p>
              <a:pPr algn="ctr">
                <a:defRPr/>
              </a:pPr>
              <a:endParaRPr lang="zh-CN" altLang="en-US" sz="2420"/>
            </a:p>
          </p:txBody>
        </p:sp>
      </p:grpSp>
      <p:sp>
        <p:nvSpPr>
          <p:cNvPr id="51" name="文本框 10">
            <a:extLst>
              <a:ext uri="{FF2B5EF4-FFF2-40B4-BE49-F238E27FC236}">
                <a16:creationId xmlns:a16="http://schemas.microsoft.com/office/drawing/2014/main" id="{C6899FBB-59C7-4301-A6F1-E99AD9B902F5}"/>
              </a:ext>
            </a:extLst>
          </p:cNvPr>
          <p:cNvSpPr txBox="1"/>
          <p:nvPr/>
        </p:nvSpPr>
        <p:spPr>
          <a:xfrm flipH="1">
            <a:off x="2090207" y="3148705"/>
            <a:ext cx="1956743" cy="575751"/>
          </a:xfrm>
          <a:prstGeom prst="rect">
            <a:avLst/>
          </a:prstGeom>
          <a:noFill/>
        </p:spPr>
        <p:txBody>
          <a:bodyPr wrap="square" lIns="123203" tIns="61603" rIns="123203" bIns="61603">
            <a:spAutoFit/>
          </a:bodyPr>
          <a:lstStyle/>
          <a:p>
            <a:pPr algn="ctr">
              <a:defRPr/>
            </a:pPr>
            <a:r>
              <a:rPr lang="zh-CN" altLang="en-US" sz="2933" b="1" dirty="0">
                <a:solidFill>
                  <a:srgbClr val="C00000"/>
                </a:solidFill>
                <a:latin typeface="微软雅黑" pitchFamily="34" charset="-122"/>
                <a:ea typeface="微软雅黑" pitchFamily="34" charset="-122"/>
                <a:cs typeface="Aharoni" panose="02010803020104030203" pitchFamily="2" charset="-79"/>
              </a:rPr>
              <a:t>添加文本</a:t>
            </a:r>
          </a:p>
        </p:txBody>
      </p:sp>
      <p:sp>
        <p:nvSpPr>
          <p:cNvPr id="52" name="椭圆 51">
            <a:extLst>
              <a:ext uri="{FF2B5EF4-FFF2-40B4-BE49-F238E27FC236}">
                <a16:creationId xmlns:a16="http://schemas.microsoft.com/office/drawing/2014/main" id="{EF34D0E3-3EEC-4C0C-B9F6-4F8465C0F58E}"/>
              </a:ext>
            </a:extLst>
          </p:cNvPr>
          <p:cNvSpPr/>
          <p:nvPr/>
        </p:nvSpPr>
        <p:spPr>
          <a:xfrm>
            <a:off x="5082942" y="1921294"/>
            <a:ext cx="863153" cy="8631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467" dirty="0">
                <a:solidFill>
                  <a:schemeClr val="bg1"/>
                </a:solidFill>
                <a:latin typeface="微软雅黑" pitchFamily="34" charset="-122"/>
                <a:ea typeface="微软雅黑" pitchFamily="34" charset="-122"/>
              </a:rPr>
              <a:t>添加标题</a:t>
            </a:r>
          </a:p>
        </p:txBody>
      </p:sp>
      <p:sp>
        <p:nvSpPr>
          <p:cNvPr id="53" name="椭圆 52">
            <a:extLst>
              <a:ext uri="{FF2B5EF4-FFF2-40B4-BE49-F238E27FC236}">
                <a16:creationId xmlns:a16="http://schemas.microsoft.com/office/drawing/2014/main" id="{9AE5EC7F-789A-438F-8510-7A0DCE0C9782}"/>
              </a:ext>
            </a:extLst>
          </p:cNvPr>
          <p:cNvSpPr/>
          <p:nvPr/>
        </p:nvSpPr>
        <p:spPr>
          <a:xfrm>
            <a:off x="5082942" y="3120513"/>
            <a:ext cx="863153" cy="8631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467" dirty="0">
                <a:solidFill>
                  <a:schemeClr val="bg1"/>
                </a:solidFill>
                <a:latin typeface="微软雅黑" pitchFamily="34" charset="-122"/>
                <a:ea typeface="微软雅黑" pitchFamily="34" charset="-122"/>
              </a:rPr>
              <a:t>添加标题</a:t>
            </a:r>
          </a:p>
        </p:txBody>
      </p:sp>
      <p:sp>
        <p:nvSpPr>
          <p:cNvPr id="54" name="椭圆 53">
            <a:extLst>
              <a:ext uri="{FF2B5EF4-FFF2-40B4-BE49-F238E27FC236}">
                <a16:creationId xmlns:a16="http://schemas.microsoft.com/office/drawing/2014/main" id="{6FAA0F4F-0C89-421B-A22F-6D71626F8BBD}"/>
              </a:ext>
            </a:extLst>
          </p:cNvPr>
          <p:cNvSpPr/>
          <p:nvPr/>
        </p:nvSpPr>
        <p:spPr>
          <a:xfrm>
            <a:off x="5082942" y="4319732"/>
            <a:ext cx="863153" cy="8631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467" dirty="0">
                <a:solidFill>
                  <a:schemeClr val="bg1"/>
                </a:solidFill>
                <a:latin typeface="微软雅黑" pitchFamily="34" charset="-122"/>
                <a:ea typeface="微软雅黑" pitchFamily="34" charset="-122"/>
              </a:rPr>
              <a:t>添加标题</a:t>
            </a:r>
          </a:p>
        </p:txBody>
      </p:sp>
      <p:sp>
        <p:nvSpPr>
          <p:cNvPr id="55" name="Rectangle 5">
            <a:hlinkClick r:id="rId4"/>
            <a:extLst>
              <a:ext uri="{FF2B5EF4-FFF2-40B4-BE49-F238E27FC236}">
                <a16:creationId xmlns:a16="http://schemas.microsoft.com/office/drawing/2014/main" id="{7429FFD0-85F5-4478-B37A-1C064A103A0B}"/>
              </a:ext>
            </a:extLst>
          </p:cNvPr>
          <p:cNvSpPr>
            <a:spLocks noChangeArrowheads="1"/>
          </p:cNvSpPr>
          <p:nvPr/>
        </p:nvSpPr>
        <p:spPr bwMode="gray">
          <a:xfrm>
            <a:off x="6174925" y="1892829"/>
            <a:ext cx="4400489"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eaLnBrk="1" hangingPunct="1">
              <a:lnSpc>
                <a:spcPct val="150000"/>
              </a:lnSpc>
              <a:spcBef>
                <a:spcPct val="0"/>
              </a:spcBef>
              <a:spcAft>
                <a:spcPct val="40000"/>
              </a:spcAft>
              <a:buClr>
                <a:schemeClr val="tx1"/>
              </a:buClr>
              <a:buNone/>
            </a:pPr>
            <a:r>
              <a:rPr lang="zh-CN" altLang="en-US" sz="1400" dirty="0">
                <a:latin typeface="微软雅黑" pitchFamily="34" charset="-122"/>
                <a:ea typeface="微软雅黑" pitchFamily="34" charset="-122"/>
              </a:rPr>
              <a:t>根据需要添加适当的文字，一页的文字最好不要超过</a:t>
            </a:r>
            <a:r>
              <a:rPr lang="en-US" altLang="zh-CN" sz="1400" dirty="0">
                <a:latin typeface="微软雅黑" pitchFamily="34" charset="-122"/>
                <a:ea typeface="微软雅黑" pitchFamily="34" charset="-122"/>
              </a:rPr>
              <a:t>200</a:t>
            </a:r>
            <a:r>
              <a:rPr lang="zh-CN" altLang="en-US" sz="1400" dirty="0">
                <a:latin typeface="微软雅黑" pitchFamily="34" charset="-122"/>
                <a:ea typeface="微软雅黑" pitchFamily="34" charset="-122"/>
              </a:rPr>
              <a:t>字根据需要添加适当的文字</a:t>
            </a:r>
            <a:endParaRPr lang="en-US" altLang="zh-CN" sz="1400" noProof="1">
              <a:cs typeface="Arial" charset="0"/>
            </a:endParaRPr>
          </a:p>
        </p:txBody>
      </p:sp>
      <p:sp>
        <p:nvSpPr>
          <p:cNvPr id="56" name="Rectangle 5">
            <a:hlinkClick r:id="rId4"/>
            <a:extLst>
              <a:ext uri="{FF2B5EF4-FFF2-40B4-BE49-F238E27FC236}">
                <a16:creationId xmlns:a16="http://schemas.microsoft.com/office/drawing/2014/main" id="{F0752E0F-ADA0-4020-A6E2-0928091ACB10}"/>
              </a:ext>
            </a:extLst>
          </p:cNvPr>
          <p:cNvSpPr>
            <a:spLocks noChangeArrowheads="1"/>
          </p:cNvSpPr>
          <p:nvPr/>
        </p:nvSpPr>
        <p:spPr bwMode="gray">
          <a:xfrm>
            <a:off x="6174925" y="3120512"/>
            <a:ext cx="4400489"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eaLnBrk="1" hangingPunct="1">
              <a:lnSpc>
                <a:spcPct val="150000"/>
              </a:lnSpc>
              <a:spcBef>
                <a:spcPct val="0"/>
              </a:spcBef>
              <a:spcAft>
                <a:spcPct val="40000"/>
              </a:spcAft>
              <a:buClr>
                <a:schemeClr val="tx1"/>
              </a:buClr>
              <a:buNone/>
            </a:pPr>
            <a:r>
              <a:rPr lang="zh-CN" altLang="en-US" sz="1400" dirty="0">
                <a:latin typeface="微软雅黑" pitchFamily="34" charset="-122"/>
                <a:ea typeface="微软雅黑" pitchFamily="34" charset="-122"/>
              </a:rPr>
              <a:t>根据需要添加适当的文字，一页的文字最好不要超过</a:t>
            </a:r>
            <a:r>
              <a:rPr lang="en-US" altLang="zh-CN" sz="1400" dirty="0">
                <a:latin typeface="微软雅黑" pitchFamily="34" charset="-122"/>
                <a:ea typeface="微软雅黑" pitchFamily="34" charset="-122"/>
              </a:rPr>
              <a:t>200</a:t>
            </a:r>
            <a:r>
              <a:rPr lang="zh-CN" altLang="en-US" sz="1400" dirty="0">
                <a:latin typeface="微软雅黑" pitchFamily="34" charset="-122"/>
                <a:ea typeface="微软雅黑" pitchFamily="34" charset="-122"/>
              </a:rPr>
              <a:t>字根据需要添加适当的文字</a:t>
            </a:r>
            <a:endParaRPr lang="en-US" altLang="zh-CN" sz="1400" noProof="1">
              <a:cs typeface="Arial" charset="0"/>
            </a:endParaRPr>
          </a:p>
        </p:txBody>
      </p:sp>
      <p:sp>
        <p:nvSpPr>
          <p:cNvPr id="57" name="Rectangle 5">
            <a:hlinkClick r:id="rId4"/>
            <a:extLst>
              <a:ext uri="{FF2B5EF4-FFF2-40B4-BE49-F238E27FC236}">
                <a16:creationId xmlns:a16="http://schemas.microsoft.com/office/drawing/2014/main" id="{583C0AA0-C555-4D10-BE9B-B218C513A2AB}"/>
              </a:ext>
            </a:extLst>
          </p:cNvPr>
          <p:cNvSpPr>
            <a:spLocks noChangeArrowheads="1"/>
          </p:cNvSpPr>
          <p:nvPr/>
        </p:nvSpPr>
        <p:spPr bwMode="gray">
          <a:xfrm>
            <a:off x="6174925" y="4269093"/>
            <a:ext cx="4400489"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eaLnBrk="1" hangingPunct="1">
              <a:lnSpc>
                <a:spcPct val="150000"/>
              </a:lnSpc>
              <a:spcBef>
                <a:spcPct val="0"/>
              </a:spcBef>
              <a:spcAft>
                <a:spcPct val="40000"/>
              </a:spcAft>
              <a:buClr>
                <a:schemeClr val="tx1"/>
              </a:buClr>
              <a:buNone/>
            </a:pPr>
            <a:r>
              <a:rPr lang="zh-CN" altLang="en-US" sz="1400" dirty="0">
                <a:latin typeface="微软雅黑" pitchFamily="34" charset="-122"/>
                <a:ea typeface="微软雅黑" pitchFamily="34" charset="-122"/>
              </a:rPr>
              <a:t>根据需要添加适当的文字，一页的文字最好不要超过</a:t>
            </a:r>
            <a:r>
              <a:rPr lang="en-US" altLang="zh-CN" sz="1400" dirty="0">
                <a:latin typeface="微软雅黑" pitchFamily="34" charset="-122"/>
                <a:ea typeface="微软雅黑" pitchFamily="34" charset="-122"/>
              </a:rPr>
              <a:t>200</a:t>
            </a:r>
            <a:r>
              <a:rPr lang="zh-CN" altLang="en-US" sz="1400" dirty="0">
                <a:latin typeface="微软雅黑" pitchFamily="34" charset="-122"/>
                <a:ea typeface="微软雅黑" pitchFamily="34" charset="-122"/>
              </a:rPr>
              <a:t>字根据需要添加适当的文字</a:t>
            </a:r>
            <a:endParaRPr lang="en-US" altLang="zh-CN" sz="1400" noProof="1">
              <a:cs typeface="Arial" charset="0"/>
            </a:endParaRPr>
          </a:p>
        </p:txBody>
      </p:sp>
    </p:spTree>
    <p:extLst>
      <p:ext uri="{BB962C8B-B14F-4D97-AF65-F5344CB8AC3E}">
        <p14:creationId xmlns:p14="http://schemas.microsoft.com/office/powerpoint/2010/main" val="27217796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Scale>
                                      <p:cBhvr>
                                        <p:cTn id="7"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8"/>
                                        </p:tgtEl>
                                        <p:attrNameLst>
                                          <p:attrName>ppt_x</p:attrName>
                                          <p:attrName>ppt_y</p:attrName>
                                        </p:attrNameLst>
                                      </p:cBhvr>
                                    </p:animMotion>
                                    <p:animEffect transition="in" filter="fade">
                                      <p:cBhvr>
                                        <p:cTn id="9" dur="1000"/>
                                        <p:tgtEl>
                                          <p:spTgt spid="48"/>
                                        </p:tgtEl>
                                      </p:cBhvr>
                                    </p:animEffect>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p:cTn id="13" dur="500" fill="hold"/>
                                        <p:tgtEl>
                                          <p:spTgt spid="51"/>
                                        </p:tgtEl>
                                        <p:attrNameLst>
                                          <p:attrName>ppt_w</p:attrName>
                                        </p:attrNameLst>
                                      </p:cBhvr>
                                      <p:tavLst>
                                        <p:tav tm="0">
                                          <p:val>
                                            <p:fltVal val="0"/>
                                          </p:val>
                                        </p:tav>
                                        <p:tav tm="100000">
                                          <p:val>
                                            <p:strVal val="#ppt_w"/>
                                          </p:val>
                                        </p:tav>
                                      </p:tavLst>
                                    </p:anim>
                                    <p:anim calcmode="lin" valueType="num">
                                      <p:cBhvr>
                                        <p:cTn id="14" dur="500" fill="hold"/>
                                        <p:tgtEl>
                                          <p:spTgt spid="51"/>
                                        </p:tgtEl>
                                        <p:attrNameLst>
                                          <p:attrName>ppt_h</p:attrName>
                                        </p:attrNameLst>
                                      </p:cBhvr>
                                      <p:tavLst>
                                        <p:tav tm="0">
                                          <p:val>
                                            <p:fltVal val="0"/>
                                          </p:val>
                                        </p:tav>
                                        <p:tav tm="100000">
                                          <p:val>
                                            <p:strVal val="#ppt_h"/>
                                          </p:val>
                                        </p:tav>
                                      </p:tavLst>
                                    </p:anim>
                                    <p:anim calcmode="lin" valueType="num">
                                      <p:cBhvr>
                                        <p:cTn id="15" dur="500" fill="hold"/>
                                        <p:tgtEl>
                                          <p:spTgt spid="51"/>
                                        </p:tgtEl>
                                        <p:attrNameLst>
                                          <p:attrName>style.rotation</p:attrName>
                                        </p:attrNameLst>
                                      </p:cBhvr>
                                      <p:tavLst>
                                        <p:tav tm="0">
                                          <p:val>
                                            <p:fltVal val="90"/>
                                          </p:val>
                                        </p:tav>
                                        <p:tav tm="100000">
                                          <p:val>
                                            <p:fltVal val="0"/>
                                          </p:val>
                                        </p:tav>
                                      </p:tavLst>
                                    </p:anim>
                                    <p:animEffect transition="in" filter="fade">
                                      <p:cBhvr>
                                        <p:cTn id="16" dur="500"/>
                                        <p:tgtEl>
                                          <p:spTgt spid="51"/>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p:cTn id="20" dur="500" fill="hold"/>
                                        <p:tgtEl>
                                          <p:spTgt spid="52"/>
                                        </p:tgtEl>
                                        <p:attrNameLst>
                                          <p:attrName>ppt_w</p:attrName>
                                        </p:attrNameLst>
                                      </p:cBhvr>
                                      <p:tavLst>
                                        <p:tav tm="0">
                                          <p:val>
                                            <p:fltVal val="0"/>
                                          </p:val>
                                        </p:tav>
                                        <p:tav tm="100000">
                                          <p:val>
                                            <p:strVal val="#ppt_w"/>
                                          </p:val>
                                        </p:tav>
                                      </p:tavLst>
                                    </p:anim>
                                    <p:anim calcmode="lin" valueType="num">
                                      <p:cBhvr>
                                        <p:cTn id="21" dur="500" fill="hold"/>
                                        <p:tgtEl>
                                          <p:spTgt spid="52"/>
                                        </p:tgtEl>
                                        <p:attrNameLst>
                                          <p:attrName>ppt_h</p:attrName>
                                        </p:attrNameLst>
                                      </p:cBhvr>
                                      <p:tavLst>
                                        <p:tav tm="0">
                                          <p:val>
                                            <p:fltVal val="0"/>
                                          </p:val>
                                        </p:tav>
                                        <p:tav tm="100000">
                                          <p:val>
                                            <p:strVal val="#ppt_h"/>
                                          </p:val>
                                        </p:tav>
                                      </p:tavLst>
                                    </p:anim>
                                    <p:animEffect transition="in" filter="fade">
                                      <p:cBhvr>
                                        <p:cTn id="22" dur="500"/>
                                        <p:tgtEl>
                                          <p:spTgt spid="5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animEffect transition="in" filter="fade">
                                      <p:cBhvr>
                                        <p:cTn id="32" dur="500"/>
                                        <p:tgtEl>
                                          <p:spTgt spid="53"/>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left)">
                                      <p:cBhvr>
                                        <p:cTn id="36" dur="500"/>
                                        <p:tgtEl>
                                          <p:spTgt spid="56"/>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p:cTn id="40" dur="500" fill="hold"/>
                                        <p:tgtEl>
                                          <p:spTgt spid="54"/>
                                        </p:tgtEl>
                                        <p:attrNameLst>
                                          <p:attrName>ppt_w</p:attrName>
                                        </p:attrNameLst>
                                      </p:cBhvr>
                                      <p:tavLst>
                                        <p:tav tm="0">
                                          <p:val>
                                            <p:fltVal val="0"/>
                                          </p:val>
                                        </p:tav>
                                        <p:tav tm="100000">
                                          <p:val>
                                            <p:strVal val="#ppt_w"/>
                                          </p:val>
                                        </p:tav>
                                      </p:tavLst>
                                    </p:anim>
                                    <p:anim calcmode="lin" valueType="num">
                                      <p:cBhvr>
                                        <p:cTn id="41" dur="500" fill="hold"/>
                                        <p:tgtEl>
                                          <p:spTgt spid="54"/>
                                        </p:tgtEl>
                                        <p:attrNameLst>
                                          <p:attrName>ppt_h</p:attrName>
                                        </p:attrNameLst>
                                      </p:cBhvr>
                                      <p:tavLst>
                                        <p:tav tm="0">
                                          <p:val>
                                            <p:fltVal val="0"/>
                                          </p:val>
                                        </p:tav>
                                        <p:tav tm="100000">
                                          <p:val>
                                            <p:strVal val="#ppt_h"/>
                                          </p:val>
                                        </p:tav>
                                      </p:tavLst>
                                    </p:anim>
                                    <p:animEffect transition="in" filter="fade">
                                      <p:cBhvr>
                                        <p:cTn id="42" dur="500"/>
                                        <p:tgtEl>
                                          <p:spTgt spid="54"/>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animBg="1"/>
      <p:bldP spid="54" grpId="0" animBg="1"/>
      <p:bldP spid="55"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64" name="文本框 63"/>
          <p:cNvSpPr txBox="1"/>
          <p:nvPr/>
        </p:nvSpPr>
        <p:spPr>
          <a:xfrm>
            <a:off x="799691"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工作达标情况</a:t>
            </a:r>
          </a:p>
        </p:txBody>
      </p:sp>
      <p:cxnSp>
        <p:nvCxnSpPr>
          <p:cNvPr id="65" name="直接连接符 64"/>
          <p:cNvCxnSpPr/>
          <p:nvPr/>
        </p:nvCxnSpPr>
        <p:spPr>
          <a:xfrm>
            <a:off x="799691"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cxnSp>
        <p:nvCxnSpPr>
          <p:cNvPr id="120" name="直接连接符 119">
            <a:extLst>
              <a:ext uri="{FF2B5EF4-FFF2-40B4-BE49-F238E27FC236}">
                <a16:creationId xmlns:a16="http://schemas.microsoft.com/office/drawing/2014/main" id="{0FF2C511-2033-485B-BD64-BFBC5B445BAA}"/>
              </a:ext>
            </a:extLst>
          </p:cNvPr>
          <p:cNvCxnSpPr/>
          <p:nvPr/>
        </p:nvCxnSpPr>
        <p:spPr>
          <a:xfrm flipV="1">
            <a:off x="799691" y="1188093"/>
            <a:ext cx="0" cy="431524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a:extLst>
              <a:ext uri="{FF2B5EF4-FFF2-40B4-BE49-F238E27FC236}">
                <a16:creationId xmlns:a16="http://schemas.microsoft.com/office/drawing/2014/main" id="{1721F596-4EF0-444D-8AF0-0DE11394B457}"/>
              </a:ext>
            </a:extLst>
          </p:cNvPr>
          <p:cNvCxnSpPr/>
          <p:nvPr/>
        </p:nvCxnSpPr>
        <p:spPr>
          <a:xfrm>
            <a:off x="799691" y="5518712"/>
            <a:ext cx="10576896"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22" name="图表 121">
            <a:extLst>
              <a:ext uri="{FF2B5EF4-FFF2-40B4-BE49-F238E27FC236}">
                <a16:creationId xmlns:a16="http://schemas.microsoft.com/office/drawing/2014/main" id="{2B40AA01-8DC1-4C93-9731-D4A742D973C9}"/>
              </a:ext>
            </a:extLst>
          </p:cNvPr>
          <p:cNvGraphicFramePr/>
          <p:nvPr>
            <p:extLst>
              <p:ext uri="{D42A27DB-BD31-4B8C-83A1-F6EECF244321}">
                <p14:modId xmlns:p14="http://schemas.microsoft.com/office/powerpoint/2010/main" val="2058356019"/>
              </p:ext>
            </p:extLst>
          </p:nvPr>
        </p:nvGraphicFramePr>
        <p:xfrm>
          <a:off x="1103446" y="1316766"/>
          <a:ext cx="6528725" cy="4401977"/>
        </p:xfrm>
        <a:graphic>
          <a:graphicData uri="http://schemas.openxmlformats.org/drawingml/2006/chart">
            <c:chart xmlns:c="http://schemas.openxmlformats.org/drawingml/2006/chart" xmlns:r="http://schemas.openxmlformats.org/officeDocument/2006/relationships" r:id="rId4"/>
          </a:graphicData>
        </a:graphic>
      </p:graphicFrame>
      <p:sp>
        <p:nvSpPr>
          <p:cNvPr id="123" name="矩形 122">
            <a:extLst>
              <a:ext uri="{FF2B5EF4-FFF2-40B4-BE49-F238E27FC236}">
                <a16:creationId xmlns:a16="http://schemas.microsoft.com/office/drawing/2014/main" id="{5B4EE726-B9B1-4D4B-A453-913C67D75E27}"/>
              </a:ext>
            </a:extLst>
          </p:cNvPr>
          <p:cNvSpPr/>
          <p:nvPr/>
        </p:nvSpPr>
        <p:spPr>
          <a:xfrm>
            <a:off x="7915544" y="2766345"/>
            <a:ext cx="3653064" cy="2061783"/>
          </a:xfrm>
          <a:prstGeom prst="rect">
            <a:avLst/>
          </a:prstGeom>
        </p:spPr>
        <p:txBody>
          <a:bodyPr wrap="square">
            <a:spAutoFit/>
          </a:bodyPr>
          <a:lstStyle/>
          <a:p>
            <a:pPr>
              <a:lnSpc>
                <a:spcPct val="120000"/>
              </a:lnSpc>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右图由图表设置而成；</a:t>
            </a:r>
            <a:endPar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可根据需要修改数据；</a:t>
            </a:r>
            <a:endPar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可以自行调整颜色；</a:t>
            </a:r>
            <a:endPar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可以辅助文字加以说明。</a:t>
            </a:r>
            <a:endPar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这里可以对项目单项说明</a:t>
            </a:r>
          </a:p>
        </p:txBody>
      </p:sp>
      <p:sp>
        <p:nvSpPr>
          <p:cNvPr id="124" name="矩形 123">
            <a:extLst>
              <a:ext uri="{FF2B5EF4-FFF2-40B4-BE49-F238E27FC236}">
                <a16:creationId xmlns:a16="http://schemas.microsoft.com/office/drawing/2014/main" id="{240A2B5D-DFFA-465D-9AB8-81E18B46D229}"/>
              </a:ext>
            </a:extLst>
          </p:cNvPr>
          <p:cNvSpPr/>
          <p:nvPr/>
        </p:nvSpPr>
        <p:spPr>
          <a:xfrm>
            <a:off x="7915544" y="2180861"/>
            <a:ext cx="3653064" cy="502766"/>
          </a:xfrm>
          <a:prstGeom prst="rect">
            <a:avLst/>
          </a:prstGeom>
        </p:spPr>
        <p:txBody>
          <a:bodyPr wrap="square">
            <a:spAutoFit/>
          </a:bodyPr>
          <a:lstStyle/>
          <a:p>
            <a:r>
              <a:rPr lang="zh-CN" altLang="en-US" sz="2667" b="1" dirty="0">
                <a:solidFill>
                  <a:srgbClr val="C00000"/>
                </a:solidFill>
                <a:latin typeface="微软雅黑" panose="020B0503020204020204" pitchFamily="34" charset="-122"/>
                <a:ea typeface="微软雅黑" panose="020B0503020204020204" pitchFamily="34" charset="-122"/>
              </a:rPr>
              <a:t>在此添加标题</a:t>
            </a:r>
          </a:p>
        </p:txBody>
      </p:sp>
    </p:spTree>
    <p:extLst>
      <p:ext uri="{BB962C8B-B14F-4D97-AF65-F5344CB8AC3E}">
        <p14:creationId xmlns:p14="http://schemas.microsoft.com/office/powerpoint/2010/main" val="253471555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up)">
                                      <p:cBhvr>
                                        <p:cTn id="7" dur="500"/>
                                        <p:tgtEl>
                                          <p:spTgt spid="1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wipe(left)">
                                      <p:cBhvr>
                                        <p:cTn id="11" dur="500"/>
                                        <p:tgtEl>
                                          <p:spTgt spid="121"/>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750"/>
                                        <p:tgtEl>
                                          <p:spTgt spid="122"/>
                                        </p:tgtEl>
                                      </p:cBhvr>
                                    </p:animEffect>
                                    <p:anim calcmode="lin" valueType="num">
                                      <p:cBhvr>
                                        <p:cTn id="16" dur="750" fill="hold"/>
                                        <p:tgtEl>
                                          <p:spTgt spid="122"/>
                                        </p:tgtEl>
                                        <p:attrNameLst>
                                          <p:attrName>ppt_x</p:attrName>
                                        </p:attrNameLst>
                                      </p:cBhvr>
                                      <p:tavLst>
                                        <p:tav tm="0">
                                          <p:val>
                                            <p:strVal val="#ppt_x"/>
                                          </p:val>
                                        </p:tav>
                                        <p:tav tm="100000">
                                          <p:val>
                                            <p:strVal val="#ppt_x"/>
                                          </p:val>
                                        </p:tav>
                                      </p:tavLst>
                                    </p:anim>
                                    <p:anim calcmode="lin" valueType="num">
                                      <p:cBhvr>
                                        <p:cTn id="17" dur="750" fill="hold"/>
                                        <p:tgtEl>
                                          <p:spTgt spid="122"/>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wipe(left)">
                                      <p:cBhvr>
                                        <p:cTn id="21" dur="500"/>
                                        <p:tgtEl>
                                          <p:spTgt spid="1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wipe(left)">
                                      <p:cBhvr>
                                        <p:cTn id="2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2" grpId="0">
        <p:bldAsOne/>
      </p:bldGraphic>
      <p:bldP spid="123" grpId="0"/>
      <p:bldP spid="12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47" name="文本框 46"/>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数据对比</a:t>
            </a:r>
          </a:p>
        </p:txBody>
      </p:sp>
      <p:cxnSp>
        <p:nvCxnSpPr>
          <p:cNvPr id="48" name="直接连接符 47"/>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sp>
        <p:nvSpPr>
          <p:cNvPr id="49" name="圆角矩形 48"/>
          <p:cNvSpPr/>
          <p:nvPr/>
        </p:nvSpPr>
        <p:spPr>
          <a:xfrm>
            <a:off x="6765880" y="3179358"/>
            <a:ext cx="3600000" cy="217537"/>
          </a:xfrm>
          <a:prstGeom prst="roundRect">
            <a:avLst>
              <a:gd name="adj" fmla="val 50000"/>
            </a:avLst>
          </a:prstGeom>
          <a:solidFill>
            <a:srgbClr val="FFFFFF">
              <a:lumMod val="85000"/>
            </a:srgbClr>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0" name="圆角矩形 49"/>
          <p:cNvSpPr/>
          <p:nvPr/>
        </p:nvSpPr>
        <p:spPr>
          <a:xfrm>
            <a:off x="6765879" y="3179358"/>
            <a:ext cx="2160000" cy="217537"/>
          </a:xfrm>
          <a:prstGeom prst="roundRect">
            <a:avLst>
              <a:gd name="adj" fmla="val 50000"/>
            </a:avLst>
          </a:prstGeom>
          <a:solidFill>
            <a:srgbClr val="C00000"/>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1" name="圆角矩形 50"/>
          <p:cNvSpPr/>
          <p:nvPr/>
        </p:nvSpPr>
        <p:spPr>
          <a:xfrm>
            <a:off x="6765881" y="3717115"/>
            <a:ext cx="3599999" cy="215950"/>
          </a:xfrm>
          <a:prstGeom prst="roundRect">
            <a:avLst>
              <a:gd name="adj" fmla="val 50000"/>
            </a:avLst>
          </a:prstGeom>
          <a:solidFill>
            <a:srgbClr val="FFFFFF">
              <a:lumMod val="85000"/>
            </a:srgbClr>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2" name="圆角矩形 51"/>
          <p:cNvSpPr/>
          <p:nvPr/>
        </p:nvSpPr>
        <p:spPr>
          <a:xfrm>
            <a:off x="6765879" y="3717115"/>
            <a:ext cx="3240000" cy="215950"/>
          </a:xfrm>
          <a:prstGeom prst="roundRect">
            <a:avLst>
              <a:gd name="adj" fmla="val 50000"/>
            </a:avLst>
          </a:prstGeom>
          <a:solidFill>
            <a:srgbClr val="C00000"/>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3" name="圆角矩形 52"/>
          <p:cNvSpPr/>
          <p:nvPr/>
        </p:nvSpPr>
        <p:spPr>
          <a:xfrm>
            <a:off x="6765880" y="4253286"/>
            <a:ext cx="3600000" cy="215950"/>
          </a:xfrm>
          <a:prstGeom prst="roundRect">
            <a:avLst>
              <a:gd name="adj" fmla="val 50000"/>
            </a:avLst>
          </a:prstGeom>
          <a:solidFill>
            <a:srgbClr val="FFFFFF">
              <a:lumMod val="85000"/>
            </a:srgbClr>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4" name="圆角矩形 53"/>
          <p:cNvSpPr/>
          <p:nvPr/>
        </p:nvSpPr>
        <p:spPr>
          <a:xfrm>
            <a:off x="6765880" y="4253286"/>
            <a:ext cx="1800000" cy="215950"/>
          </a:xfrm>
          <a:prstGeom prst="roundRect">
            <a:avLst>
              <a:gd name="adj" fmla="val 50000"/>
            </a:avLst>
          </a:prstGeom>
          <a:solidFill>
            <a:srgbClr val="C00000"/>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5" name="圆角矩形 54"/>
          <p:cNvSpPr/>
          <p:nvPr/>
        </p:nvSpPr>
        <p:spPr>
          <a:xfrm>
            <a:off x="6765881" y="2643188"/>
            <a:ext cx="3599999" cy="215950"/>
          </a:xfrm>
          <a:prstGeom prst="roundRect">
            <a:avLst>
              <a:gd name="adj" fmla="val 50000"/>
            </a:avLst>
          </a:prstGeom>
          <a:solidFill>
            <a:srgbClr val="FFFFFF">
              <a:lumMod val="85000"/>
            </a:srgbClr>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6" name="圆角矩形 55"/>
          <p:cNvSpPr/>
          <p:nvPr/>
        </p:nvSpPr>
        <p:spPr>
          <a:xfrm>
            <a:off x="6765880" y="2643188"/>
            <a:ext cx="1440000" cy="215950"/>
          </a:xfrm>
          <a:prstGeom prst="roundRect">
            <a:avLst>
              <a:gd name="adj" fmla="val 50000"/>
            </a:avLst>
          </a:prstGeom>
          <a:solidFill>
            <a:srgbClr val="C00000"/>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7" name="圆角矩形 56"/>
          <p:cNvSpPr/>
          <p:nvPr/>
        </p:nvSpPr>
        <p:spPr>
          <a:xfrm>
            <a:off x="1831818" y="3179358"/>
            <a:ext cx="3600000" cy="217537"/>
          </a:xfrm>
          <a:prstGeom prst="roundRect">
            <a:avLst>
              <a:gd name="adj" fmla="val 50000"/>
            </a:avLst>
          </a:prstGeom>
          <a:solidFill>
            <a:srgbClr val="FFFFFF">
              <a:lumMod val="85000"/>
            </a:srgbClr>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8" name="圆角矩形 57"/>
          <p:cNvSpPr/>
          <p:nvPr/>
        </p:nvSpPr>
        <p:spPr>
          <a:xfrm>
            <a:off x="1831819" y="3717115"/>
            <a:ext cx="3599999" cy="215950"/>
          </a:xfrm>
          <a:prstGeom prst="roundRect">
            <a:avLst>
              <a:gd name="adj" fmla="val 50000"/>
            </a:avLst>
          </a:prstGeom>
          <a:solidFill>
            <a:srgbClr val="FFFFFF">
              <a:lumMod val="85000"/>
            </a:srgbClr>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59" name="圆角矩形 58"/>
          <p:cNvSpPr/>
          <p:nvPr/>
        </p:nvSpPr>
        <p:spPr>
          <a:xfrm>
            <a:off x="1831818" y="4253286"/>
            <a:ext cx="3600000" cy="215950"/>
          </a:xfrm>
          <a:prstGeom prst="roundRect">
            <a:avLst>
              <a:gd name="adj" fmla="val 50000"/>
            </a:avLst>
          </a:prstGeom>
          <a:solidFill>
            <a:srgbClr val="FFFFFF">
              <a:lumMod val="85000"/>
            </a:srgbClr>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60" name="圆角矩形 59"/>
          <p:cNvSpPr/>
          <p:nvPr/>
        </p:nvSpPr>
        <p:spPr>
          <a:xfrm>
            <a:off x="1831819" y="2643188"/>
            <a:ext cx="3599999" cy="215950"/>
          </a:xfrm>
          <a:prstGeom prst="roundRect">
            <a:avLst>
              <a:gd name="adj" fmla="val 50000"/>
            </a:avLst>
          </a:prstGeom>
          <a:solidFill>
            <a:srgbClr val="FFFFFF">
              <a:lumMod val="85000"/>
            </a:srgbClr>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Calibri" panose="020F0502020204030204"/>
              <a:ea typeface="微软雅黑" panose="020B0503020204020204" pitchFamily="34" charset="-122"/>
            </a:endParaRPr>
          </a:p>
        </p:txBody>
      </p:sp>
      <p:sp>
        <p:nvSpPr>
          <p:cNvPr id="61" name="圆角矩形 60"/>
          <p:cNvSpPr/>
          <p:nvPr/>
        </p:nvSpPr>
        <p:spPr>
          <a:xfrm>
            <a:off x="3271818" y="3179358"/>
            <a:ext cx="2160000" cy="217537"/>
          </a:xfrm>
          <a:prstGeom prst="roundRect">
            <a:avLst>
              <a:gd name="adj" fmla="val 50000"/>
            </a:avLst>
          </a:prstGeom>
          <a:solidFill>
            <a:srgbClr val="C00000"/>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latin typeface="Calibri" panose="020F0502020204030204"/>
              <a:ea typeface="微软雅黑" panose="020B0503020204020204" pitchFamily="34" charset="-122"/>
            </a:endParaRPr>
          </a:p>
        </p:txBody>
      </p:sp>
      <p:sp>
        <p:nvSpPr>
          <p:cNvPr id="62" name="圆角矩形 61"/>
          <p:cNvSpPr/>
          <p:nvPr/>
        </p:nvSpPr>
        <p:spPr>
          <a:xfrm>
            <a:off x="2191818" y="3717115"/>
            <a:ext cx="3240000" cy="215950"/>
          </a:xfrm>
          <a:prstGeom prst="roundRect">
            <a:avLst>
              <a:gd name="adj" fmla="val 50000"/>
            </a:avLst>
          </a:prstGeom>
          <a:solidFill>
            <a:srgbClr val="C00000"/>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latin typeface="Calibri" panose="020F0502020204030204"/>
              <a:ea typeface="微软雅黑" panose="020B0503020204020204" pitchFamily="34" charset="-122"/>
            </a:endParaRPr>
          </a:p>
        </p:txBody>
      </p:sp>
      <p:sp>
        <p:nvSpPr>
          <p:cNvPr id="63" name="圆角矩形 62"/>
          <p:cNvSpPr/>
          <p:nvPr/>
        </p:nvSpPr>
        <p:spPr>
          <a:xfrm>
            <a:off x="3631818" y="4253286"/>
            <a:ext cx="1800000" cy="215950"/>
          </a:xfrm>
          <a:prstGeom prst="roundRect">
            <a:avLst>
              <a:gd name="adj" fmla="val 50000"/>
            </a:avLst>
          </a:prstGeom>
          <a:solidFill>
            <a:srgbClr val="C00000"/>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latin typeface="Calibri" panose="020F0502020204030204"/>
              <a:ea typeface="微软雅黑" panose="020B0503020204020204" pitchFamily="34" charset="-122"/>
            </a:endParaRPr>
          </a:p>
        </p:txBody>
      </p:sp>
      <p:sp>
        <p:nvSpPr>
          <p:cNvPr id="64" name="圆角矩形 63"/>
          <p:cNvSpPr/>
          <p:nvPr/>
        </p:nvSpPr>
        <p:spPr>
          <a:xfrm>
            <a:off x="3991818" y="2643188"/>
            <a:ext cx="1440000" cy="215950"/>
          </a:xfrm>
          <a:prstGeom prst="roundRect">
            <a:avLst>
              <a:gd name="adj" fmla="val 50000"/>
            </a:avLst>
          </a:prstGeom>
          <a:solidFill>
            <a:srgbClr val="C00000"/>
          </a:solidFill>
          <a:ln w="12700" cap="flat" cmpd="sng" algn="ctr">
            <a:noFill/>
            <a:prstDash val="solid"/>
            <a:miter lim="800000"/>
          </a:ln>
          <a:effectLst/>
        </p:spPr>
        <p:txBody>
          <a:bodyPr lIns="108896" tIns="54448" rIns="108896" bIns="5444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latin typeface="Calibri" panose="020F0502020204030204"/>
              <a:ea typeface="微软雅黑" panose="020B0503020204020204" pitchFamily="34" charset="-122"/>
            </a:endParaRPr>
          </a:p>
        </p:txBody>
      </p:sp>
      <p:sp>
        <p:nvSpPr>
          <p:cNvPr id="65" name="文本框 64"/>
          <p:cNvSpPr txBox="1"/>
          <p:nvPr/>
        </p:nvSpPr>
        <p:spPr>
          <a:xfrm>
            <a:off x="5597560" y="2581886"/>
            <a:ext cx="1005403" cy="338554"/>
          </a:xfrm>
          <a:prstGeom prst="rect">
            <a:avLst/>
          </a:prstGeom>
          <a:noFill/>
        </p:spPr>
        <p:txBody>
          <a:bodyPr wrap="non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项目类别</a:t>
            </a:r>
          </a:p>
        </p:txBody>
      </p:sp>
      <p:sp>
        <p:nvSpPr>
          <p:cNvPr id="66" name="文本框 65"/>
          <p:cNvSpPr txBox="1"/>
          <p:nvPr/>
        </p:nvSpPr>
        <p:spPr>
          <a:xfrm>
            <a:off x="5597560" y="3122020"/>
            <a:ext cx="1005403" cy="338554"/>
          </a:xfrm>
          <a:prstGeom prst="rect">
            <a:avLst/>
          </a:prstGeom>
          <a:noFill/>
        </p:spPr>
        <p:txBody>
          <a:bodyPr wrap="non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项目类别</a:t>
            </a:r>
          </a:p>
        </p:txBody>
      </p:sp>
      <p:sp>
        <p:nvSpPr>
          <p:cNvPr id="67" name="文本框 66"/>
          <p:cNvSpPr txBox="1"/>
          <p:nvPr/>
        </p:nvSpPr>
        <p:spPr>
          <a:xfrm>
            <a:off x="5597560" y="3659235"/>
            <a:ext cx="1005403" cy="338554"/>
          </a:xfrm>
          <a:prstGeom prst="rect">
            <a:avLst/>
          </a:prstGeom>
          <a:noFill/>
        </p:spPr>
        <p:txBody>
          <a:bodyPr wrap="non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项目类别</a:t>
            </a:r>
          </a:p>
        </p:txBody>
      </p:sp>
      <p:sp>
        <p:nvSpPr>
          <p:cNvPr id="68" name="文本框 67"/>
          <p:cNvSpPr txBox="1"/>
          <p:nvPr/>
        </p:nvSpPr>
        <p:spPr>
          <a:xfrm>
            <a:off x="5597560" y="4196450"/>
            <a:ext cx="1005403" cy="338554"/>
          </a:xfrm>
          <a:prstGeom prst="rect">
            <a:avLst/>
          </a:prstGeom>
          <a:noFill/>
        </p:spPr>
        <p:txBody>
          <a:bodyPr wrap="non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项目类别</a:t>
            </a:r>
          </a:p>
        </p:txBody>
      </p:sp>
      <p:sp>
        <p:nvSpPr>
          <p:cNvPr id="69" name="文本框 68"/>
          <p:cNvSpPr txBox="1">
            <a:spLocks noChangeArrowheads="1"/>
          </p:cNvSpPr>
          <p:nvPr/>
        </p:nvSpPr>
        <p:spPr bwMode="auto">
          <a:xfrm>
            <a:off x="10314898" y="2576497"/>
            <a:ext cx="959349" cy="34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r>
              <a:rPr lang="en-US" altLang="zh-CN" sz="2900" dirty="0">
                <a:solidFill>
                  <a:srgbClr val="000000"/>
                </a:solidFill>
                <a:ea typeface="微软雅黑" pitchFamily="34" charset="-122"/>
              </a:rPr>
              <a:t>40</a:t>
            </a:r>
            <a:r>
              <a:rPr lang="en-US" altLang="zh-CN" sz="1900" dirty="0">
                <a:solidFill>
                  <a:srgbClr val="000000"/>
                </a:solidFill>
                <a:ea typeface="微软雅黑" pitchFamily="34" charset="-122"/>
              </a:rPr>
              <a:t>%</a:t>
            </a:r>
            <a:endParaRPr lang="zh-CN" altLang="en-US" sz="1900" dirty="0">
              <a:solidFill>
                <a:srgbClr val="000000"/>
              </a:solidFill>
              <a:ea typeface="微软雅黑" pitchFamily="34" charset="-122"/>
            </a:endParaRPr>
          </a:p>
        </p:txBody>
      </p:sp>
      <p:sp>
        <p:nvSpPr>
          <p:cNvPr id="70" name="文本框 24"/>
          <p:cNvSpPr txBox="1">
            <a:spLocks noChangeArrowheads="1"/>
          </p:cNvSpPr>
          <p:nvPr/>
        </p:nvSpPr>
        <p:spPr bwMode="auto">
          <a:xfrm>
            <a:off x="10314898" y="3113651"/>
            <a:ext cx="959349" cy="35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r>
              <a:rPr lang="en-US" altLang="zh-CN" sz="2900" dirty="0">
                <a:solidFill>
                  <a:srgbClr val="000000"/>
                </a:solidFill>
                <a:ea typeface="微软雅黑" pitchFamily="34" charset="-122"/>
              </a:rPr>
              <a:t>60</a:t>
            </a:r>
            <a:r>
              <a:rPr lang="en-US" altLang="zh-CN" sz="1900" dirty="0">
                <a:solidFill>
                  <a:srgbClr val="000000"/>
                </a:solidFill>
                <a:ea typeface="微软雅黑" pitchFamily="34" charset="-122"/>
              </a:rPr>
              <a:t>%</a:t>
            </a:r>
            <a:endParaRPr lang="zh-CN" altLang="en-US" sz="1900" dirty="0">
              <a:solidFill>
                <a:srgbClr val="000000"/>
              </a:solidFill>
              <a:ea typeface="微软雅黑" pitchFamily="34" charset="-122"/>
            </a:endParaRPr>
          </a:p>
        </p:txBody>
      </p:sp>
      <p:sp>
        <p:nvSpPr>
          <p:cNvPr id="71" name="文本框 28"/>
          <p:cNvSpPr txBox="1">
            <a:spLocks noChangeArrowheads="1"/>
          </p:cNvSpPr>
          <p:nvPr/>
        </p:nvSpPr>
        <p:spPr bwMode="auto">
          <a:xfrm>
            <a:off x="10314898" y="3651643"/>
            <a:ext cx="959349" cy="34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r>
              <a:rPr lang="en-US" altLang="zh-CN" sz="2900" dirty="0">
                <a:solidFill>
                  <a:srgbClr val="000000"/>
                </a:solidFill>
                <a:ea typeface="微软雅黑" pitchFamily="34" charset="-122"/>
              </a:rPr>
              <a:t>90</a:t>
            </a:r>
            <a:r>
              <a:rPr lang="en-US" altLang="zh-CN" sz="1900" dirty="0">
                <a:solidFill>
                  <a:srgbClr val="000000"/>
                </a:solidFill>
                <a:ea typeface="微软雅黑" pitchFamily="34" charset="-122"/>
              </a:rPr>
              <a:t>%</a:t>
            </a:r>
            <a:endParaRPr lang="zh-CN" altLang="en-US" sz="1900" dirty="0">
              <a:solidFill>
                <a:srgbClr val="000000"/>
              </a:solidFill>
              <a:ea typeface="微软雅黑" pitchFamily="34" charset="-122"/>
            </a:endParaRPr>
          </a:p>
        </p:txBody>
      </p:sp>
      <p:sp>
        <p:nvSpPr>
          <p:cNvPr id="72" name="文本框 71"/>
          <p:cNvSpPr txBox="1">
            <a:spLocks noChangeArrowheads="1"/>
          </p:cNvSpPr>
          <p:nvPr/>
        </p:nvSpPr>
        <p:spPr bwMode="auto">
          <a:xfrm>
            <a:off x="10314898" y="4185801"/>
            <a:ext cx="959349" cy="350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r>
              <a:rPr lang="en-US" altLang="zh-CN" sz="2900" dirty="0">
                <a:solidFill>
                  <a:srgbClr val="000000"/>
                </a:solidFill>
                <a:ea typeface="微软雅黑" pitchFamily="34" charset="-122"/>
              </a:rPr>
              <a:t>50</a:t>
            </a:r>
            <a:r>
              <a:rPr lang="en-US" altLang="zh-CN" sz="1900" dirty="0">
                <a:solidFill>
                  <a:srgbClr val="000000"/>
                </a:solidFill>
                <a:ea typeface="微软雅黑" pitchFamily="34" charset="-122"/>
              </a:rPr>
              <a:t>%</a:t>
            </a:r>
            <a:endParaRPr lang="zh-CN" altLang="en-US" sz="1900" dirty="0">
              <a:solidFill>
                <a:srgbClr val="000000"/>
              </a:solidFill>
              <a:ea typeface="微软雅黑" pitchFamily="34" charset="-122"/>
            </a:endParaRPr>
          </a:p>
        </p:txBody>
      </p:sp>
      <p:sp>
        <p:nvSpPr>
          <p:cNvPr id="73" name="文本框 72"/>
          <p:cNvSpPr txBox="1">
            <a:spLocks noChangeArrowheads="1"/>
          </p:cNvSpPr>
          <p:nvPr/>
        </p:nvSpPr>
        <p:spPr bwMode="auto">
          <a:xfrm>
            <a:off x="917753" y="2576497"/>
            <a:ext cx="959349" cy="34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r>
              <a:rPr lang="en-US" altLang="zh-CN" sz="2900" dirty="0">
                <a:solidFill>
                  <a:srgbClr val="000000"/>
                </a:solidFill>
                <a:ea typeface="微软雅黑" pitchFamily="34" charset="-122"/>
              </a:rPr>
              <a:t>40</a:t>
            </a:r>
            <a:r>
              <a:rPr lang="en-US" altLang="zh-CN" sz="1900" dirty="0">
                <a:solidFill>
                  <a:srgbClr val="000000"/>
                </a:solidFill>
                <a:ea typeface="微软雅黑" pitchFamily="34" charset="-122"/>
              </a:rPr>
              <a:t>%</a:t>
            </a:r>
            <a:endParaRPr lang="zh-CN" altLang="en-US" sz="1900" dirty="0">
              <a:solidFill>
                <a:srgbClr val="000000"/>
              </a:solidFill>
              <a:ea typeface="微软雅黑" pitchFamily="34" charset="-122"/>
            </a:endParaRPr>
          </a:p>
        </p:txBody>
      </p:sp>
      <p:sp>
        <p:nvSpPr>
          <p:cNvPr id="74" name="文本框 24"/>
          <p:cNvSpPr txBox="1">
            <a:spLocks noChangeArrowheads="1"/>
          </p:cNvSpPr>
          <p:nvPr/>
        </p:nvSpPr>
        <p:spPr bwMode="auto">
          <a:xfrm>
            <a:off x="917753" y="3113651"/>
            <a:ext cx="959349" cy="35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r>
              <a:rPr lang="en-US" altLang="zh-CN" sz="2900" dirty="0">
                <a:solidFill>
                  <a:srgbClr val="000000"/>
                </a:solidFill>
                <a:ea typeface="微软雅黑" pitchFamily="34" charset="-122"/>
              </a:rPr>
              <a:t>60</a:t>
            </a:r>
            <a:r>
              <a:rPr lang="en-US" altLang="zh-CN" sz="1900" dirty="0">
                <a:solidFill>
                  <a:srgbClr val="000000"/>
                </a:solidFill>
                <a:ea typeface="微软雅黑" pitchFamily="34" charset="-122"/>
              </a:rPr>
              <a:t>%</a:t>
            </a:r>
            <a:endParaRPr lang="zh-CN" altLang="en-US" sz="1900" dirty="0">
              <a:solidFill>
                <a:srgbClr val="000000"/>
              </a:solidFill>
              <a:ea typeface="微软雅黑" pitchFamily="34" charset="-122"/>
            </a:endParaRPr>
          </a:p>
        </p:txBody>
      </p:sp>
      <p:sp>
        <p:nvSpPr>
          <p:cNvPr id="75" name="文本框 28"/>
          <p:cNvSpPr txBox="1">
            <a:spLocks noChangeArrowheads="1"/>
          </p:cNvSpPr>
          <p:nvPr/>
        </p:nvSpPr>
        <p:spPr bwMode="auto">
          <a:xfrm>
            <a:off x="917753" y="3651643"/>
            <a:ext cx="959349" cy="34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r>
              <a:rPr lang="en-US" altLang="zh-CN" sz="2900" dirty="0">
                <a:solidFill>
                  <a:srgbClr val="000000"/>
                </a:solidFill>
                <a:ea typeface="微软雅黑" pitchFamily="34" charset="-122"/>
              </a:rPr>
              <a:t>90</a:t>
            </a:r>
            <a:r>
              <a:rPr lang="en-US" altLang="zh-CN" sz="1900" dirty="0">
                <a:solidFill>
                  <a:srgbClr val="000000"/>
                </a:solidFill>
                <a:ea typeface="微软雅黑" pitchFamily="34" charset="-122"/>
              </a:rPr>
              <a:t>%</a:t>
            </a:r>
            <a:endParaRPr lang="zh-CN" altLang="en-US" sz="1900" dirty="0">
              <a:solidFill>
                <a:srgbClr val="000000"/>
              </a:solidFill>
              <a:ea typeface="微软雅黑" pitchFamily="34" charset="-122"/>
            </a:endParaRPr>
          </a:p>
        </p:txBody>
      </p:sp>
      <p:sp>
        <p:nvSpPr>
          <p:cNvPr id="76" name="文本框 32"/>
          <p:cNvSpPr txBox="1">
            <a:spLocks noChangeArrowheads="1"/>
          </p:cNvSpPr>
          <p:nvPr/>
        </p:nvSpPr>
        <p:spPr bwMode="auto">
          <a:xfrm>
            <a:off x="917753" y="4185801"/>
            <a:ext cx="959349" cy="350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r>
              <a:rPr lang="en-US" altLang="zh-CN" sz="2900" dirty="0">
                <a:solidFill>
                  <a:srgbClr val="000000"/>
                </a:solidFill>
                <a:ea typeface="微软雅黑" pitchFamily="34" charset="-122"/>
              </a:rPr>
              <a:t>50</a:t>
            </a:r>
            <a:r>
              <a:rPr lang="en-US" altLang="zh-CN" sz="1900" dirty="0">
                <a:solidFill>
                  <a:srgbClr val="000000"/>
                </a:solidFill>
                <a:ea typeface="微软雅黑" pitchFamily="34" charset="-122"/>
              </a:rPr>
              <a:t>%</a:t>
            </a:r>
            <a:endParaRPr lang="zh-CN" altLang="en-US" sz="1900" dirty="0">
              <a:solidFill>
                <a:srgbClr val="000000"/>
              </a:solidFill>
              <a:ea typeface="微软雅黑" pitchFamily="34" charset="-122"/>
            </a:endParaRPr>
          </a:p>
        </p:txBody>
      </p:sp>
      <p:sp>
        <p:nvSpPr>
          <p:cNvPr id="77" name="文本框 76"/>
          <p:cNvSpPr txBox="1">
            <a:spLocks/>
          </p:cNvSpPr>
          <p:nvPr/>
        </p:nvSpPr>
        <p:spPr>
          <a:xfrm>
            <a:off x="2609261" y="5034374"/>
            <a:ext cx="2880207" cy="95410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endParaRPr kumimoji="0" lang="zh-CN" altLang="en-US" sz="1400" b="0" i="0" u="none" strike="noStrike" kern="0" cap="none" spc="0" normalizeH="0" baseline="0" noProof="0" dirty="0">
              <a:ln>
                <a:noFill/>
              </a:ln>
              <a:solidFill>
                <a:srgbClr val="000000"/>
              </a:solidFill>
              <a:effectLst/>
              <a:uLnTx/>
              <a:uFillTx/>
            </a:endParaRPr>
          </a:p>
        </p:txBody>
      </p:sp>
      <p:sp>
        <p:nvSpPr>
          <p:cNvPr id="78" name="Rectangle 35"/>
          <p:cNvSpPr>
            <a:spLocks noChangeArrowheads="1"/>
          </p:cNvSpPr>
          <p:nvPr/>
        </p:nvSpPr>
        <p:spPr bwMode="auto">
          <a:xfrm>
            <a:off x="3536599" y="4721548"/>
            <a:ext cx="18466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algn="r" eaLnBrk="1" hangingPunct="1"/>
            <a:r>
              <a:rPr lang="zh-CN" altLang="en-US" sz="1800" b="1" dirty="0">
                <a:solidFill>
                  <a:srgbClr val="000000"/>
                </a:solidFill>
                <a:latin typeface="微软雅黑" panose="020B0503020204020204" pitchFamily="34" charset="-122"/>
                <a:ea typeface="微软雅黑" panose="020B0503020204020204" pitchFamily="34" charset="-122"/>
              </a:rPr>
              <a:t>单击此处添加标题</a:t>
            </a:r>
            <a:endParaRPr lang="zh-CN" altLang="en-US" sz="1800" b="1" dirty="0">
              <a:solidFill>
                <a:srgbClr val="000000"/>
              </a:solidFill>
              <a:ea typeface="宋体" panose="02010600030101010101" pitchFamily="2" charset="-122"/>
            </a:endParaRPr>
          </a:p>
        </p:txBody>
      </p:sp>
      <p:sp>
        <p:nvSpPr>
          <p:cNvPr id="79" name="椭圆 78"/>
          <p:cNvSpPr>
            <a:spLocks noChangeAspect="1"/>
          </p:cNvSpPr>
          <p:nvPr/>
        </p:nvSpPr>
        <p:spPr>
          <a:xfrm>
            <a:off x="4711818" y="1672494"/>
            <a:ext cx="720000" cy="720000"/>
          </a:xfrm>
          <a:prstGeom prst="ellipse">
            <a:avLst/>
          </a:prstGeom>
          <a:solidFill>
            <a:srgbClr val="C00000"/>
          </a:solidFill>
          <a:ln w="25400" cap="flat" cmpd="sng" algn="ctr">
            <a:solidFill>
              <a:schemeClr val="bg1"/>
            </a:solidFill>
            <a:prstDash val="solid"/>
            <a:miter lim="800000"/>
          </a:ln>
          <a:effectLst>
            <a:outerShdw blurRad="254000" dist="1524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80" name="Rectangle 35"/>
          <p:cNvSpPr>
            <a:spLocks noChangeArrowheads="1"/>
          </p:cNvSpPr>
          <p:nvPr/>
        </p:nvSpPr>
        <p:spPr bwMode="auto">
          <a:xfrm>
            <a:off x="5799185" y="1755495"/>
            <a:ext cx="60215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algn="ctr" eaLnBrk="1" hangingPunct="1"/>
            <a:r>
              <a:rPr lang="en-US" altLang="zh-CN" sz="3600" b="1" dirty="0">
                <a:solidFill>
                  <a:srgbClr val="FFFFFF">
                    <a:lumMod val="50000"/>
                  </a:srgbClr>
                </a:solidFill>
                <a:latin typeface="微软雅黑" panose="020B0503020204020204" pitchFamily="34" charset="-122"/>
                <a:ea typeface="微软雅黑" panose="020B0503020204020204" pitchFamily="34" charset="-122"/>
              </a:rPr>
              <a:t>VS</a:t>
            </a:r>
            <a:endParaRPr lang="zh-CN" altLang="en-US" sz="3600" b="1" dirty="0">
              <a:solidFill>
                <a:srgbClr val="FFFFFF">
                  <a:lumMod val="50000"/>
                </a:srgbClr>
              </a:solidFill>
              <a:ea typeface="宋体" panose="02010600030101010101" pitchFamily="2" charset="-122"/>
            </a:endParaRPr>
          </a:p>
        </p:txBody>
      </p:sp>
      <p:sp>
        <p:nvSpPr>
          <p:cNvPr id="81" name="文本框 80"/>
          <p:cNvSpPr txBox="1">
            <a:spLocks/>
          </p:cNvSpPr>
          <p:nvPr/>
        </p:nvSpPr>
        <p:spPr>
          <a:xfrm>
            <a:off x="6689680" y="5034374"/>
            <a:ext cx="2880207"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endParaRPr kumimoji="0" lang="zh-CN" altLang="en-US" sz="1400" b="0" i="0" u="none" strike="noStrike" kern="0" cap="none" spc="0" normalizeH="0" baseline="0" noProof="0" dirty="0">
              <a:ln>
                <a:noFill/>
              </a:ln>
              <a:solidFill>
                <a:srgbClr val="000000"/>
              </a:solidFill>
              <a:effectLst/>
              <a:uLnTx/>
              <a:uFillTx/>
            </a:endParaRPr>
          </a:p>
        </p:txBody>
      </p:sp>
      <p:sp>
        <p:nvSpPr>
          <p:cNvPr id="82" name="Rectangle 35"/>
          <p:cNvSpPr>
            <a:spLocks noChangeArrowheads="1"/>
          </p:cNvSpPr>
          <p:nvPr/>
        </p:nvSpPr>
        <p:spPr bwMode="auto">
          <a:xfrm>
            <a:off x="6778580" y="4721548"/>
            <a:ext cx="18466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eaLnBrk="1" hangingPunct="1"/>
            <a:r>
              <a:rPr lang="zh-CN" altLang="en-US" sz="1800" b="1" dirty="0">
                <a:solidFill>
                  <a:srgbClr val="000000"/>
                </a:solidFill>
                <a:latin typeface="微软雅黑" panose="020B0503020204020204" pitchFamily="34" charset="-122"/>
                <a:ea typeface="微软雅黑" panose="020B0503020204020204" pitchFamily="34" charset="-122"/>
              </a:rPr>
              <a:t>单击此处添加标题</a:t>
            </a:r>
            <a:endParaRPr lang="zh-CN" altLang="en-US" sz="1800" b="1" dirty="0">
              <a:solidFill>
                <a:srgbClr val="000000"/>
              </a:solidFill>
              <a:ea typeface="宋体" panose="02010600030101010101" pitchFamily="2" charset="-122"/>
            </a:endParaRPr>
          </a:p>
        </p:txBody>
      </p:sp>
      <p:sp>
        <p:nvSpPr>
          <p:cNvPr id="83" name="椭圆 82"/>
          <p:cNvSpPr>
            <a:spLocks noChangeAspect="1"/>
          </p:cNvSpPr>
          <p:nvPr/>
        </p:nvSpPr>
        <p:spPr>
          <a:xfrm>
            <a:off x="6765880" y="1672494"/>
            <a:ext cx="720000" cy="720000"/>
          </a:xfrm>
          <a:prstGeom prst="ellipse">
            <a:avLst/>
          </a:prstGeom>
          <a:solidFill>
            <a:srgbClr val="C00000"/>
          </a:solidFill>
          <a:ln w="25400" cap="flat" cmpd="sng" algn="ctr">
            <a:solidFill>
              <a:schemeClr val="bg1"/>
            </a:solidFill>
            <a:prstDash val="solid"/>
            <a:miter lim="800000"/>
          </a:ln>
          <a:effectLst>
            <a:outerShdw blurRad="254000" dist="152400" dir="2700000" algn="tl"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84" name="Rectangle 35"/>
          <p:cNvSpPr>
            <a:spLocks noChangeArrowheads="1"/>
          </p:cNvSpPr>
          <p:nvPr/>
        </p:nvSpPr>
        <p:spPr bwMode="auto">
          <a:xfrm>
            <a:off x="4812131" y="1878606"/>
            <a:ext cx="5193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algn="ctr" eaLnBrk="1" hangingPunct="1"/>
            <a:r>
              <a:rPr lang="en-US" altLang="zh-CN" sz="2000" b="1" dirty="0">
                <a:solidFill>
                  <a:srgbClr val="FFFFFF"/>
                </a:solidFill>
                <a:latin typeface="Calibri" panose="020F0502020204030204"/>
                <a:ea typeface="微软雅黑" panose="020B0503020204020204" pitchFamily="34" charset="-122"/>
              </a:rPr>
              <a:t>2017</a:t>
            </a:r>
            <a:endParaRPr lang="zh-CN" altLang="en-US" sz="2000" b="1" dirty="0">
              <a:solidFill>
                <a:srgbClr val="FFFFFF"/>
              </a:solidFill>
              <a:latin typeface="Calibri" panose="020F0502020204030204"/>
              <a:ea typeface="微软雅黑" panose="020B0503020204020204" pitchFamily="34" charset="-122"/>
            </a:endParaRPr>
          </a:p>
        </p:txBody>
      </p:sp>
      <p:sp>
        <p:nvSpPr>
          <p:cNvPr id="85" name="Rectangle 35"/>
          <p:cNvSpPr>
            <a:spLocks noChangeArrowheads="1"/>
          </p:cNvSpPr>
          <p:nvPr/>
        </p:nvSpPr>
        <p:spPr bwMode="auto">
          <a:xfrm>
            <a:off x="6866193" y="1878606"/>
            <a:ext cx="5193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algn="ctr" eaLnBrk="1" hangingPunct="1"/>
            <a:r>
              <a:rPr lang="en-US" altLang="zh-CN" sz="2000" b="1" dirty="0">
                <a:solidFill>
                  <a:srgbClr val="FFFFFF"/>
                </a:solidFill>
                <a:latin typeface="Calibri" panose="020F0502020204030204"/>
                <a:ea typeface="微软雅黑" panose="020B0503020204020204" pitchFamily="34" charset="-122"/>
              </a:rPr>
              <a:t>2018</a:t>
            </a:r>
            <a:endParaRPr lang="zh-CN" altLang="en-US" sz="2000" b="1" dirty="0">
              <a:solidFill>
                <a:srgbClr val="FFFFFF"/>
              </a:solidFill>
              <a:latin typeface="Calibri" panose="020F0502020204030204"/>
              <a:ea typeface="微软雅黑" panose="020B0503020204020204" pitchFamily="34" charset="-122"/>
            </a:endParaRPr>
          </a:p>
        </p:txBody>
      </p:sp>
    </p:spTree>
    <p:extLst>
      <p:ext uri="{BB962C8B-B14F-4D97-AF65-F5344CB8AC3E}">
        <p14:creationId xmlns:p14="http://schemas.microsoft.com/office/powerpoint/2010/main" val="11021132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par>
                                <p:cTn id="10" presetID="35" presetClass="path" presetSubtype="0" accel="50000" decel="50000" fill="hold" grpId="1" nodeType="withEffect">
                                  <p:stCondLst>
                                    <p:cond delay="0"/>
                                  </p:stCondLst>
                                  <p:childTnLst>
                                    <p:animMotion origin="layout" path="M 4.375E-6 3.7037E-6 L -0.25 3.7037E-6 " pathEditMode="relative" rAng="0" ptsTypes="AA">
                                      <p:cBhvr>
                                        <p:cTn id="11" dur="1000" spd="-100000" fill="hold"/>
                                        <p:tgtEl>
                                          <p:spTgt spid="79"/>
                                        </p:tgtEl>
                                        <p:attrNameLst>
                                          <p:attrName>ppt_x</p:attrName>
                                          <p:attrName>ppt_y</p:attrName>
                                        </p:attrNameLst>
                                      </p:cBhvr>
                                      <p:rCtr x="-12500" y="0"/>
                                    </p:animMotion>
                                  </p:childTnLst>
                                </p:cTn>
                              </p:par>
                              <p:par>
                                <p:cTn id="12" presetID="53" presetClass="entr" presetSubtype="16" fill="hold" grpId="0" nodeType="withEffect">
                                  <p:stCondLst>
                                    <p:cond delay="0"/>
                                  </p:stCondLst>
                                  <p:childTnLst>
                                    <p:set>
                                      <p:cBhvr>
                                        <p:cTn id="13" dur="1" fill="hold">
                                          <p:stCondLst>
                                            <p:cond delay="0"/>
                                          </p:stCondLst>
                                        </p:cTn>
                                        <p:tgtEl>
                                          <p:spTgt spid="83"/>
                                        </p:tgtEl>
                                        <p:attrNameLst>
                                          <p:attrName>style.visibility</p:attrName>
                                        </p:attrNameLst>
                                      </p:cBhvr>
                                      <p:to>
                                        <p:strVal val="visible"/>
                                      </p:to>
                                    </p:set>
                                    <p:anim calcmode="lin" valueType="num">
                                      <p:cBhvr>
                                        <p:cTn id="14" dur="500" fill="hold"/>
                                        <p:tgtEl>
                                          <p:spTgt spid="83"/>
                                        </p:tgtEl>
                                        <p:attrNameLst>
                                          <p:attrName>ppt_w</p:attrName>
                                        </p:attrNameLst>
                                      </p:cBhvr>
                                      <p:tavLst>
                                        <p:tav tm="0">
                                          <p:val>
                                            <p:fltVal val="0"/>
                                          </p:val>
                                        </p:tav>
                                        <p:tav tm="100000">
                                          <p:val>
                                            <p:strVal val="#ppt_w"/>
                                          </p:val>
                                        </p:tav>
                                      </p:tavLst>
                                    </p:anim>
                                    <p:anim calcmode="lin" valueType="num">
                                      <p:cBhvr>
                                        <p:cTn id="15" dur="500" fill="hold"/>
                                        <p:tgtEl>
                                          <p:spTgt spid="83"/>
                                        </p:tgtEl>
                                        <p:attrNameLst>
                                          <p:attrName>ppt_h</p:attrName>
                                        </p:attrNameLst>
                                      </p:cBhvr>
                                      <p:tavLst>
                                        <p:tav tm="0">
                                          <p:val>
                                            <p:fltVal val="0"/>
                                          </p:val>
                                        </p:tav>
                                        <p:tav tm="100000">
                                          <p:val>
                                            <p:strVal val="#ppt_h"/>
                                          </p:val>
                                        </p:tav>
                                      </p:tavLst>
                                    </p:anim>
                                    <p:animEffect transition="in" filter="fade">
                                      <p:cBhvr>
                                        <p:cTn id="16" dur="500"/>
                                        <p:tgtEl>
                                          <p:spTgt spid="83"/>
                                        </p:tgtEl>
                                      </p:cBhvr>
                                    </p:animEffect>
                                  </p:childTnLst>
                                </p:cTn>
                              </p:par>
                              <p:par>
                                <p:cTn id="17" presetID="63" presetClass="path" presetSubtype="0" accel="50000" decel="50000" fill="hold" grpId="1" nodeType="withEffect">
                                  <p:stCondLst>
                                    <p:cond delay="0"/>
                                  </p:stCondLst>
                                  <p:childTnLst>
                                    <p:animMotion origin="layout" path="M 4.79167E-6 3.7037E-6 L 0.25 3.7037E-6 " pathEditMode="relative" rAng="0" ptsTypes="AA">
                                      <p:cBhvr>
                                        <p:cTn id="18" dur="1000" spd="-100000" fill="hold"/>
                                        <p:tgtEl>
                                          <p:spTgt spid="83"/>
                                        </p:tgtEl>
                                        <p:attrNameLst>
                                          <p:attrName>ppt_x</p:attrName>
                                          <p:attrName>ppt_y</p:attrName>
                                        </p:attrNameLst>
                                      </p:cBhvr>
                                      <p:rCtr x="12500"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p:cTn id="22" dur="250" fill="hold"/>
                                        <p:tgtEl>
                                          <p:spTgt spid="80"/>
                                        </p:tgtEl>
                                        <p:attrNameLst>
                                          <p:attrName>ppt_w</p:attrName>
                                        </p:attrNameLst>
                                      </p:cBhvr>
                                      <p:tavLst>
                                        <p:tav tm="0">
                                          <p:val>
                                            <p:fltVal val="0"/>
                                          </p:val>
                                        </p:tav>
                                        <p:tav tm="100000">
                                          <p:val>
                                            <p:strVal val="#ppt_w"/>
                                          </p:val>
                                        </p:tav>
                                      </p:tavLst>
                                    </p:anim>
                                    <p:anim calcmode="lin" valueType="num">
                                      <p:cBhvr>
                                        <p:cTn id="23" dur="250" fill="hold"/>
                                        <p:tgtEl>
                                          <p:spTgt spid="80"/>
                                        </p:tgtEl>
                                        <p:attrNameLst>
                                          <p:attrName>ppt_h</p:attrName>
                                        </p:attrNameLst>
                                      </p:cBhvr>
                                      <p:tavLst>
                                        <p:tav tm="0">
                                          <p:val>
                                            <p:fltVal val="0"/>
                                          </p:val>
                                        </p:tav>
                                        <p:tav tm="100000">
                                          <p:val>
                                            <p:strVal val="#ppt_h"/>
                                          </p:val>
                                        </p:tav>
                                      </p:tavLst>
                                    </p:anim>
                                    <p:animEffect transition="in" filter="fade">
                                      <p:cBhvr>
                                        <p:cTn id="24" dur="250"/>
                                        <p:tgtEl>
                                          <p:spTgt spid="80"/>
                                        </p:tgtEl>
                                      </p:cBhvr>
                                    </p:animEffect>
                                  </p:childTnLst>
                                </p:cTn>
                              </p:par>
                              <p:par>
                                <p:cTn id="25" presetID="6" presetClass="emph" presetSubtype="0" decel="100000" fill="hold" grpId="1" nodeType="withEffect">
                                  <p:stCondLst>
                                    <p:cond delay="200"/>
                                  </p:stCondLst>
                                  <p:childTnLst>
                                    <p:animScale>
                                      <p:cBhvr>
                                        <p:cTn id="26" dur="250" fill="hold"/>
                                        <p:tgtEl>
                                          <p:spTgt spid="80"/>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80"/>
                                        </p:tgtEl>
                                      </p:cBhvr>
                                      <p:by x="83000" y="83000"/>
                                    </p:animScale>
                                  </p:childTnLst>
                                </p:cTn>
                              </p:par>
                              <p:par>
                                <p:cTn id="29" presetID="53" presetClass="entr" presetSubtype="16" fill="hold" grpId="0" nodeType="withEffect">
                                  <p:stCondLst>
                                    <p:cond delay="250"/>
                                  </p:stCondLst>
                                  <p:childTnLst>
                                    <p:set>
                                      <p:cBhvr>
                                        <p:cTn id="30" dur="1" fill="hold">
                                          <p:stCondLst>
                                            <p:cond delay="0"/>
                                          </p:stCondLst>
                                        </p:cTn>
                                        <p:tgtEl>
                                          <p:spTgt spid="84"/>
                                        </p:tgtEl>
                                        <p:attrNameLst>
                                          <p:attrName>style.visibility</p:attrName>
                                        </p:attrNameLst>
                                      </p:cBhvr>
                                      <p:to>
                                        <p:strVal val="visible"/>
                                      </p:to>
                                    </p:set>
                                    <p:anim calcmode="lin" valueType="num">
                                      <p:cBhvr>
                                        <p:cTn id="31" dur="500" fill="hold"/>
                                        <p:tgtEl>
                                          <p:spTgt spid="84"/>
                                        </p:tgtEl>
                                        <p:attrNameLst>
                                          <p:attrName>ppt_w</p:attrName>
                                        </p:attrNameLst>
                                      </p:cBhvr>
                                      <p:tavLst>
                                        <p:tav tm="0">
                                          <p:val>
                                            <p:fltVal val="0"/>
                                          </p:val>
                                        </p:tav>
                                        <p:tav tm="100000">
                                          <p:val>
                                            <p:strVal val="#ppt_w"/>
                                          </p:val>
                                        </p:tav>
                                      </p:tavLst>
                                    </p:anim>
                                    <p:anim calcmode="lin" valueType="num">
                                      <p:cBhvr>
                                        <p:cTn id="32" dur="500" fill="hold"/>
                                        <p:tgtEl>
                                          <p:spTgt spid="84"/>
                                        </p:tgtEl>
                                        <p:attrNameLst>
                                          <p:attrName>ppt_h</p:attrName>
                                        </p:attrNameLst>
                                      </p:cBhvr>
                                      <p:tavLst>
                                        <p:tav tm="0">
                                          <p:val>
                                            <p:fltVal val="0"/>
                                          </p:val>
                                        </p:tav>
                                        <p:tav tm="100000">
                                          <p:val>
                                            <p:strVal val="#ppt_h"/>
                                          </p:val>
                                        </p:tav>
                                      </p:tavLst>
                                    </p:anim>
                                    <p:animEffect transition="in" filter="fade">
                                      <p:cBhvr>
                                        <p:cTn id="33" dur="500"/>
                                        <p:tgtEl>
                                          <p:spTgt spid="84"/>
                                        </p:tgtEl>
                                      </p:cBhvr>
                                    </p:animEffect>
                                  </p:childTnLst>
                                </p:cTn>
                              </p:par>
                              <p:par>
                                <p:cTn id="34" presetID="63" presetClass="path" presetSubtype="0" accel="50000" decel="50000" fill="hold" grpId="1" nodeType="withEffect">
                                  <p:stCondLst>
                                    <p:cond delay="250"/>
                                  </p:stCondLst>
                                  <p:childTnLst>
                                    <p:animMotion origin="layout" path="M 4.58333E-6 3.7037E-6 L 0.05247 3.7037E-6 " pathEditMode="relative" rAng="0" ptsTypes="AA">
                                      <p:cBhvr>
                                        <p:cTn id="35" dur="1000" spd="-100000" fill="hold"/>
                                        <p:tgtEl>
                                          <p:spTgt spid="84"/>
                                        </p:tgtEl>
                                        <p:attrNameLst>
                                          <p:attrName>ppt_x</p:attrName>
                                          <p:attrName>ppt_y</p:attrName>
                                        </p:attrNameLst>
                                      </p:cBhvr>
                                      <p:rCtr x="2617" y="0"/>
                                    </p:animMotion>
                                  </p:childTnLst>
                                </p:cTn>
                              </p:par>
                              <p:par>
                                <p:cTn id="36" presetID="53" presetClass="entr" presetSubtype="16" fill="hold" grpId="0" nodeType="withEffect">
                                  <p:stCondLst>
                                    <p:cond delay="250"/>
                                  </p:stCondLst>
                                  <p:childTnLst>
                                    <p:set>
                                      <p:cBhvr>
                                        <p:cTn id="37" dur="1" fill="hold">
                                          <p:stCondLst>
                                            <p:cond delay="0"/>
                                          </p:stCondLst>
                                        </p:cTn>
                                        <p:tgtEl>
                                          <p:spTgt spid="85"/>
                                        </p:tgtEl>
                                        <p:attrNameLst>
                                          <p:attrName>style.visibility</p:attrName>
                                        </p:attrNameLst>
                                      </p:cBhvr>
                                      <p:to>
                                        <p:strVal val="visible"/>
                                      </p:to>
                                    </p:set>
                                    <p:anim calcmode="lin" valueType="num">
                                      <p:cBhvr>
                                        <p:cTn id="38" dur="500" fill="hold"/>
                                        <p:tgtEl>
                                          <p:spTgt spid="85"/>
                                        </p:tgtEl>
                                        <p:attrNameLst>
                                          <p:attrName>ppt_w</p:attrName>
                                        </p:attrNameLst>
                                      </p:cBhvr>
                                      <p:tavLst>
                                        <p:tav tm="0">
                                          <p:val>
                                            <p:fltVal val="0"/>
                                          </p:val>
                                        </p:tav>
                                        <p:tav tm="100000">
                                          <p:val>
                                            <p:strVal val="#ppt_w"/>
                                          </p:val>
                                        </p:tav>
                                      </p:tavLst>
                                    </p:anim>
                                    <p:anim calcmode="lin" valueType="num">
                                      <p:cBhvr>
                                        <p:cTn id="39" dur="500" fill="hold"/>
                                        <p:tgtEl>
                                          <p:spTgt spid="85"/>
                                        </p:tgtEl>
                                        <p:attrNameLst>
                                          <p:attrName>ppt_h</p:attrName>
                                        </p:attrNameLst>
                                      </p:cBhvr>
                                      <p:tavLst>
                                        <p:tav tm="0">
                                          <p:val>
                                            <p:fltVal val="0"/>
                                          </p:val>
                                        </p:tav>
                                        <p:tav tm="100000">
                                          <p:val>
                                            <p:strVal val="#ppt_h"/>
                                          </p:val>
                                        </p:tav>
                                      </p:tavLst>
                                    </p:anim>
                                    <p:animEffect transition="in" filter="fade">
                                      <p:cBhvr>
                                        <p:cTn id="40" dur="500"/>
                                        <p:tgtEl>
                                          <p:spTgt spid="85"/>
                                        </p:tgtEl>
                                      </p:cBhvr>
                                    </p:animEffect>
                                  </p:childTnLst>
                                </p:cTn>
                              </p:par>
                              <p:par>
                                <p:cTn id="41" presetID="35" presetClass="path" presetSubtype="0" accel="50000" decel="50000" fill="hold" grpId="1" nodeType="withEffect">
                                  <p:stCondLst>
                                    <p:cond delay="250"/>
                                  </p:stCondLst>
                                  <p:childTnLst>
                                    <p:animMotion origin="layout" path="M 5E-6 3.7037E-6 L -0.05183 3.7037E-6 " pathEditMode="relative" rAng="0" ptsTypes="AA">
                                      <p:cBhvr>
                                        <p:cTn id="42" dur="1000" spd="-100000" fill="hold"/>
                                        <p:tgtEl>
                                          <p:spTgt spid="85"/>
                                        </p:tgtEl>
                                        <p:attrNameLst>
                                          <p:attrName>ppt_x</p:attrName>
                                          <p:attrName>ppt_y</p:attrName>
                                        </p:attrNameLst>
                                      </p:cBhvr>
                                      <p:rCtr x="-2591" y="0"/>
                                    </p:animMotion>
                                  </p:childTnLst>
                                </p:cTn>
                              </p:par>
                            </p:childTnLst>
                          </p:cTn>
                        </p:par>
                        <p:par>
                          <p:cTn id="43" fill="hold">
                            <p:stCondLst>
                              <p:cond delay="2250"/>
                            </p:stCondLst>
                            <p:childTnLst>
                              <p:par>
                                <p:cTn id="44" presetID="53" presetClass="entr" presetSubtype="16"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p:cTn id="46" dur="500" fill="hold"/>
                                        <p:tgtEl>
                                          <p:spTgt spid="65"/>
                                        </p:tgtEl>
                                        <p:attrNameLst>
                                          <p:attrName>ppt_w</p:attrName>
                                        </p:attrNameLst>
                                      </p:cBhvr>
                                      <p:tavLst>
                                        <p:tav tm="0">
                                          <p:val>
                                            <p:fltVal val="0"/>
                                          </p:val>
                                        </p:tav>
                                        <p:tav tm="100000">
                                          <p:val>
                                            <p:strVal val="#ppt_w"/>
                                          </p:val>
                                        </p:tav>
                                      </p:tavLst>
                                    </p:anim>
                                    <p:anim calcmode="lin" valueType="num">
                                      <p:cBhvr>
                                        <p:cTn id="47" dur="500" fill="hold"/>
                                        <p:tgtEl>
                                          <p:spTgt spid="65"/>
                                        </p:tgtEl>
                                        <p:attrNameLst>
                                          <p:attrName>ppt_h</p:attrName>
                                        </p:attrNameLst>
                                      </p:cBhvr>
                                      <p:tavLst>
                                        <p:tav tm="0">
                                          <p:val>
                                            <p:fltVal val="0"/>
                                          </p:val>
                                        </p:tav>
                                        <p:tav tm="100000">
                                          <p:val>
                                            <p:strVal val="#ppt_h"/>
                                          </p:val>
                                        </p:tav>
                                      </p:tavLst>
                                    </p:anim>
                                    <p:animEffect transition="in" filter="fade">
                                      <p:cBhvr>
                                        <p:cTn id="48" dur="500"/>
                                        <p:tgtEl>
                                          <p:spTgt spid="65"/>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66"/>
                                        </p:tgtEl>
                                        <p:attrNameLst>
                                          <p:attrName>style.visibility</p:attrName>
                                        </p:attrNameLst>
                                      </p:cBhvr>
                                      <p:to>
                                        <p:strVal val="visible"/>
                                      </p:to>
                                    </p:set>
                                    <p:anim calcmode="lin" valueType="num">
                                      <p:cBhvr>
                                        <p:cTn id="51" dur="500" fill="hold"/>
                                        <p:tgtEl>
                                          <p:spTgt spid="66"/>
                                        </p:tgtEl>
                                        <p:attrNameLst>
                                          <p:attrName>ppt_w</p:attrName>
                                        </p:attrNameLst>
                                      </p:cBhvr>
                                      <p:tavLst>
                                        <p:tav tm="0">
                                          <p:val>
                                            <p:fltVal val="0"/>
                                          </p:val>
                                        </p:tav>
                                        <p:tav tm="100000">
                                          <p:val>
                                            <p:strVal val="#ppt_w"/>
                                          </p:val>
                                        </p:tav>
                                      </p:tavLst>
                                    </p:anim>
                                    <p:anim calcmode="lin" valueType="num">
                                      <p:cBhvr>
                                        <p:cTn id="52" dur="500" fill="hold"/>
                                        <p:tgtEl>
                                          <p:spTgt spid="66"/>
                                        </p:tgtEl>
                                        <p:attrNameLst>
                                          <p:attrName>ppt_h</p:attrName>
                                        </p:attrNameLst>
                                      </p:cBhvr>
                                      <p:tavLst>
                                        <p:tav tm="0">
                                          <p:val>
                                            <p:fltVal val="0"/>
                                          </p:val>
                                        </p:tav>
                                        <p:tav tm="100000">
                                          <p:val>
                                            <p:strVal val="#ppt_h"/>
                                          </p:val>
                                        </p:tav>
                                      </p:tavLst>
                                    </p:anim>
                                    <p:animEffect transition="in" filter="fade">
                                      <p:cBhvr>
                                        <p:cTn id="53" dur="500"/>
                                        <p:tgtEl>
                                          <p:spTgt spid="66"/>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67"/>
                                        </p:tgtEl>
                                        <p:attrNameLst>
                                          <p:attrName>style.visibility</p:attrName>
                                        </p:attrNameLst>
                                      </p:cBhvr>
                                      <p:to>
                                        <p:strVal val="visible"/>
                                      </p:to>
                                    </p:set>
                                    <p:anim calcmode="lin" valueType="num">
                                      <p:cBhvr>
                                        <p:cTn id="56" dur="500" fill="hold"/>
                                        <p:tgtEl>
                                          <p:spTgt spid="67"/>
                                        </p:tgtEl>
                                        <p:attrNameLst>
                                          <p:attrName>ppt_w</p:attrName>
                                        </p:attrNameLst>
                                      </p:cBhvr>
                                      <p:tavLst>
                                        <p:tav tm="0">
                                          <p:val>
                                            <p:fltVal val="0"/>
                                          </p:val>
                                        </p:tav>
                                        <p:tav tm="100000">
                                          <p:val>
                                            <p:strVal val="#ppt_w"/>
                                          </p:val>
                                        </p:tav>
                                      </p:tavLst>
                                    </p:anim>
                                    <p:anim calcmode="lin" valueType="num">
                                      <p:cBhvr>
                                        <p:cTn id="57" dur="500" fill="hold"/>
                                        <p:tgtEl>
                                          <p:spTgt spid="67"/>
                                        </p:tgtEl>
                                        <p:attrNameLst>
                                          <p:attrName>ppt_h</p:attrName>
                                        </p:attrNameLst>
                                      </p:cBhvr>
                                      <p:tavLst>
                                        <p:tav tm="0">
                                          <p:val>
                                            <p:fltVal val="0"/>
                                          </p:val>
                                        </p:tav>
                                        <p:tav tm="100000">
                                          <p:val>
                                            <p:strVal val="#ppt_h"/>
                                          </p:val>
                                        </p:tav>
                                      </p:tavLst>
                                    </p:anim>
                                    <p:animEffect transition="in" filter="fade">
                                      <p:cBhvr>
                                        <p:cTn id="58" dur="500"/>
                                        <p:tgtEl>
                                          <p:spTgt spid="67"/>
                                        </p:tgtEl>
                                      </p:cBhvr>
                                    </p:animEffect>
                                  </p:childTnLst>
                                </p:cTn>
                              </p:par>
                              <p:par>
                                <p:cTn id="59" presetID="53" presetClass="entr" presetSubtype="16" fill="hold" grpId="0" nodeType="withEffect">
                                  <p:stCondLst>
                                    <p:cond delay="75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ppt_w</p:attrName>
                                        </p:attrNameLst>
                                      </p:cBhvr>
                                      <p:tavLst>
                                        <p:tav tm="0">
                                          <p:val>
                                            <p:fltVal val="0"/>
                                          </p:val>
                                        </p:tav>
                                        <p:tav tm="100000">
                                          <p:val>
                                            <p:strVal val="#ppt_w"/>
                                          </p:val>
                                        </p:tav>
                                      </p:tavLst>
                                    </p:anim>
                                    <p:anim calcmode="lin" valueType="num">
                                      <p:cBhvr>
                                        <p:cTn id="62" dur="500" fill="hold"/>
                                        <p:tgtEl>
                                          <p:spTgt spid="68"/>
                                        </p:tgtEl>
                                        <p:attrNameLst>
                                          <p:attrName>ppt_h</p:attrName>
                                        </p:attrNameLst>
                                      </p:cBhvr>
                                      <p:tavLst>
                                        <p:tav tm="0">
                                          <p:val>
                                            <p:fltVal val="0"/>
                                          </p:val>
                                        </p:tav>
                                        <p:tav tm="100000">
                                          <p:val>
                                            <p:strVal val="#ppt_h"/>
                                          </p:val>
                                        </p:tav>
                                      </p:tavLst>
                                    </p:anim>
                                    <p:animEffect transition="in" filter="fade">
                                      <p:cBhvr>
                                        <p:cTn id="63" dur="500"/>
                                        <p:tgtEl>
                                          <p:spTgt spid="68"/>
                                        </p:tgtEl>
                                      </p:cBhvr>
                                    </p:animEffect>
                                  </p:childTnLst>
                                </p:cTn>
                              </p:par>
                            </p:childTnLst>
                          </p:cTn>
                        </p:par>
                        <p:par>
                          <p:cTn id="64" fill="hold">
                            <p:stCondLst>
                              <p:cond delay="3500"/>
                            </p:stCondLst>
                            <p:childTnLst>
                              <p:par>
                                <p:cTn id="65" presetID="22" presetClass="entr" presetSubtype="2" fill="hold" grpId="0"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right)">
                                      <p:cBhvr>
                                        <p:cTn id="67" dur="750"/>
                                        <p:tgtEl>
                                          <p:spTgt spid="60"/>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wipe(right)">
                                      <p:cBhvr>
                                        <p:cTn id="70" dur="750"/>
                                        <p:tgtEl>
                                          <p:spTgt spid="57"/>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wipe(right)">
                                      <p:cBhvr>
                                        <p:cTn id="73" dur="750"/>
                                        <p:tgtEl>
                                          <p:spTgt spid="58"/>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right)">
                                      <p:cBhvr>
                                        <p:cTn id="76" dur="750"/>
                                        <p:tgtEl>
                                          <p:spTgt spid="5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left)">
                                      <p:cBhvr>
                                        <p:cTn id="79" dur="750"/>
                                        <p:tgtEl>
                                          <p:spTgt spid="5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left)">
                                      <p:cBhvr>
                                        <p:cTn id="82" dur="750"/>
                                        <p:tgtEl>
                                          <p:spTgt spid="49"/>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750"/>
                                        <p:tgtEl>
                                          <p:spTgt spid="51"/>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wipe(left)">
                                      <p:cBhvr>
                                        <p:cTn id="88" dur="750"/>
                                        <p:tgtEl>
                                          <p:spTgt spid="53"/>
                                        </p:tgtEl>
                                      </p:cBhvr>
                                    </p:animEffect>
                                  </p:childTnLst>
                                </p:cTn>
                              </p:par>
                            </p:childTnLst>
                          </p:cTn>
                        </p:par>
                        <p:par>
                          <p:cTn id="89" fill="hold">
                            <p:stCondLst>
                              <p:cond delay="4250"/>
                            </p:stCondLst>
                            <p:childTnLst>
                              <p:par>
                                <p:cTn id="90" presetID="22" presetClass="entr" presetSubtype="2" fill="hold" grpId="0" nodeType="after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wipe(right)">
                                      <p:cBhvr>
                                        <p:cTn id="92" dur="500"/>
                                        <p:tgtEl>
                                          <p:spTgt spid="64"/>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wipe(left)">
                                      <p:cBhvr>
                                        <p:cTn id="95" dur="500"/>
                                        <p:tgtEl>
                                          <p:spTgt spid="56"/>
                                        </p:tgtEl>
                                      </p:cBhvr>
                                    </p:animEffect>
                                  </p:childTnLst>
                                </p:cTn>
                              </p:par>
                              <p:par>
                                <p:cTn id="96" presetID="22" presetClass="entr" presetSubtype="2" fill="hold" grpId="0" nodeType="withEffect">
                                  <p:stCondLst>
                                    <p:cond delay="250"/>
                                  </p:stCondLst>
                                  <p:childTnLst>
                                    <p:set>
                                      <p:cBhvr>
                                        <p:cTn id="97" dur="1" fill="hold">
                                          <p:stCondLst>
                                            <p:cond delay="0"/>
                                          </p:stCondLst>
                                        </p:cTn>
                                        <p:tgtEl>
                                          <p:spTgt spid="61"/>
                                        </p:tgtEl>
                                        <p:attrNameLst>
                                          <p:attrName>style.visibility</p:attrName>
                                        </p:attrNameLst>
                                      </p:cBhvr>
                                      <p:to>
                                        <p:strVal val="visible"/>
                                      </p:to>
                                    </p:set>
                                    <p:animEffect transition="in" filter="wipe(right)">
                                      <p:cBhvr>
                                        <p:cTn id="98" dur="500"/>
                                        <p:tgtEl>
                                          <p:spTgt spid="61"/>
                                        </p:tgtEl>
                                      </p:cBhvr>
                                    </p:animEffect>
                                  </p:childTnLst>
                                </p:cTn>
                              </p:par>
                              <p:par>
                                <p:cTn id="99" presetID="22" presetClass="entr" presetSubtype="8" fill="hold" grpId="0" nodeType="withEffect">
                                  <p:stCondLst>
                                    <p:cond delay="250"/>
                                  </p:stCondLst>
                                  <p:childTnLst>
                                    <p:set>
                                      <p:cBhvr>
                                        <p:cTn id="100" dur="1" fill="hold">
                                          <p:stCondLst>
                                            <p:cond delay="0"/>
                                          </p:stCondLst>
                                        </p:cTn>
                                        <p:tgtEl>
                                          <p:spTgt spid="50"/>
                                        </p:tgtEl>
                                        <p:attrNameLst>
                                          <p:attrName>style.visibility</p:attrName>
                                        </p:attrNameLst>
                                      </p:cBhvr>
                                      <p:to>
                                        <p:strVal val="visible"/>
                                      </p:to>
                                    </p:set>
                                    <p:animEffect transition="in" filter="wipe(left)">
                                      <p:cBhvr>
                                        <p:cTn id="101" dur="500"/>
                                        <p:tgtEl>
                                          <p:spTgt spid="50"/>
                                        </p:tgtEl>
                                      </p:cBhvr>
                                    </p:animEffect>
                                  </p:childTnLst>
                                </p:cTn>
                              </p:par>
                              <p:par>
                                <p:cTn id="102" presetID="22" presetClass="entr" presetSubtype="2" fill="hold" grpId="0" nodeType="withEffect">
                                  <p:stCondLst>
                                    <p:cond delay="500"/>
                                  </p:stCondLst>
                                  <p:childTnLst>
                                    <p:set>
                                      <p:cBhvr>
                                        <p:cTn id="103" dur="1" fill="hold">
                                          <p:stCondLst>
                                            <p:cond delay="0"/>
                                          </p:stCondLst>
                                        </p:cTn>
                                        <p:tgtEl>
                                          <p:spTgt spid="62"/>
                                        </p:tgtEl>
                                        <p:attrNameLst>
                                          <p:attrName>style.visibility</p:attrName>
                                        </p:attrNameLst>
                                      </p:cBhvr>
                                      <p:to>
                                        <p:strVal val="visible"/>
                                      </p:to>
                                    </p:set>
                                    <p:animEffect transition="in" filter="wipe(right)">
                                      <p:cBhvr>
                                        <p:cTn id="104" dur="500"/>
                                        <p:tgtEl>
                                          <p:spTgt spid="62"/>
                                        </p:tgtEl>
                                      </p:cBhvr>
                                    </p:animEffect>
                                  </p:childTnLst>
                                </p:cTn>
                              </p:par>
                              <p:par>
                                <p:cTn id="105" presetID="22" presetClass="entr" presetSubtype="8" fill="hold" grpId="0" nodeType="withEffect">
                                  <p:stCondLst>
                                    <p:cond delay="500"/>
                                  </p:stCondLst>
                                  <p:childTnLst>
                                    <p:set>
                                      <p:cBhvr>
                                        <p:cTn id="106" dur="1" fill="hold">
                                          <p:stCondLst>
                                            <p:cond delay="0"/>
                                          </p:stCondLst>
                                        </p:cTn>
                                        <p:tgtEl>
                                          <p:spTgt spid="52"/>
                                        </p:tgtEl>
                                        <p:attrNameLst>
                                          <p:attrName>style.visibility</p:attrName>
                                        </p:attrNameLst>
                                      </p:cBhvr>
                                      <p:to>
                                        <p:strVal val="visible"/>
                                      </p:to>
                                    </p:set>
                                    <p:animEffect transition="in" filter="wipe(left)">
                                      <p:cBhvr>
                                        <p:cTn id="107" dur="500"/>
                                        <p:tgtEl>
                                          <p:spTgt spid="52"/>
                                        </p:tgtEl>
                                      </p:cBhvr>
                                    </p:animEffect>
                                  </p:childTnLst>
                                </p:cTn>
                              </p:par>
                              <p:par>
                                <p:cTn id="108" presetID="22" presetClass="entr" presetSubtype="2" fill="hold" grpId="0" nodeType="withEffect">
                                  <p:stCondLst>
                                    <p:cond delay="750"/>
                                  </p:stCondLst>
                                  <p:childTnLst>
                                    <p:set>
                                      <p:cBhvr>
                                        <p:cTn id="109" dur="1" fill="hold">
                                          <p:stCondLst>
                                            <p:cond delay="0"/>
                                          </p:stCondLst>
                                        </p:cTn>
                                        <p:tgtEl>
                                          <p:spTgt spid="63"/>
                                        </p:tgtEl>
                                        <p:attrNameLst>
                                          <p:attrName>style.visibility</p:attrName>
                                        </p:attrNameLst>
                                      </p:cBhvr>
                                      <p:to>
                                        <p:strVal val="visible"/>
                                      </p:to>
                                    </p:set>
                                    <p:animEffect transition="in" filter="wipe(right)">
                                      <p:cBhvr>
                                        <p:cTn id="110" dur="500"/>
                                        <p:tgtEl>
                                          <p:spTgt spid="63"/>
                                        </p:tgtEl>
                                      </p:cBhvr>
                                    </p:animEffect>
                                  </p:childTnLst>
                                </p:cTn>
                              </p:par>
                              <p:par>
                                <p:cTn id="111" presetID="22" presetClass="entr" presetSubtype="8" fill="hold" grpId="0" nodeType="withEffect">
                                  <p:stCondLst>
                                    <p:cond delay="750"/>
                                  </p:stCondLst>
                                  <p:childTnLst>
                                    <p:set>
                                      <p:cBhvr>
                                        <p:cTn id="112" dur="1" fill="hold">
                                          <p:stCondLst>
                                            <p:cond delay="0"/>
                                          </p:stCondLst>
                                        </p:cTn>
                                        <p:tgtEl>
                                          <p:spTgt spid="54"/>
                                        </p:tgtEl>
                                        <p:attrNameLst>
                                          <p:attrName>style.visibility</p:attrName>
                                        </p:attrNameLst>
                                      </p:cBhvr>
                                      <p:to>
                                        <p:strVal val="visible"/>
                                      </p:to>
                                    </p:set>
                                    <p:animEffect transition="in" filter="wipe(left)">
                                      <p:cBhvr>
                                        <p:cTn id="113" dur="500"/>
                                        <p:tgtEl>
                                          <p:spTgt spid="54"/>
                                        </p:tgtEl>
                                      </p:cBhvr>
                                    </p:animEffect>
                                  </p:childTnLst>
                                </p:cTn>
                              </p:par>
                            </p:childTnLst>
                          </p:cTn>
                        </p:par>
                        <p:par>
                          <p:cTn id="114" fill="hold">
                            <p:stCondLst>
                              <p:cond delay="5500"/>
                            </p:stCondLst>
                            <p:childTnLst>
                              <p:par>
                                <p:cTn id="115" presetID="53" presetClass="entr" presetSubtype="16" fill="hold" grpId="0" nodeType="afterEffect">
                                  <p:stCondLst>
                                    <p:cond delay="0"/>
                                  </p:stCondLst>
                                  <p:childTnLst>
                                    <p:set>
                                      <p:cBhvr>
                                        <p:cTn id="116" dur="1" fill="hold">
                                          <p:stCondLst>
                                            <p:cond delay="0"/>
                                          </p:stCondLst>
                                        </p:cTn>
                                        <p:tgtEl>
                                          <p:spTgt spid="73"/>
                                        </p:tgtEl>
                                        <p:attrNameLst>
                                          <p:attrName>style.visibility</p:attrName>
                                        </p:attrNameLst>
                                      </p:cBhvr>
                                      <p:to>
                                        <p:strVal val="visible"/>
                                      </p:to>
                                    </p:set>
                                    <p:anim calcmode="lin" valueType="num">
                                      <p:cBhvr>
                                        <p:cTn id="117" dur="500" fill="hold"/>
                                        <p:tgtEl>
                                          <p:spTgt spid="73"/>
                                        </p:tgtEl>
                                        <p:attrNameLst>
                                          <p:attrName>ppt_w</p:attrName>
                                        </p:attrNameLst>
                                      </p:cBhvr>
                                      <p:tavLst>
                                        <p:tav tm="0">
                                          <p:val>
                                            <p:fltVal val="0"/>
                                          </p:val>
                                        </p:tav>
                                        <p:tav tm="100000">
                                          <p:val>
                                            <p:strVal val="#ppt_w"/>
                                          </p:val>
                                        </p:tav>
                                      </p:tavLst>
                                    </p:anim>
                                    <p:anim calcmode="lin" valueType="num">
                                      <p:cBhvr>
                                        <p:cTn id="118" dur="500" fill="hold"/>
                                        <p:tgtEl>
                                          <p:spTgt spid="73"/>
                                        </p:tgtEl>
                                        <p:attrNameLst>
                                          <p:attrName>ppt_h</p:attrName>
                                        </p:attrNameLst>
                                      </p:cBhvr>
                                      <p:tavLst>
                                        <p:tav tm="0">
                                          <p:val>
                                            <p:fltVal val="0"/>
                                          </p:val>
                                        </p:tav>
                                        <p:tav tm="100000">
                                          <p:val>
                                            <p:strVal val="#ppt_h"/>
                                          </p:val>
                                        </p:tav>
                                      </p:tavLst>
                                    </p:anim>
                                    <p:animEffect transition="in" filter="fade">
                                      <p:cBhvr>
                                        <p:cTn id="119" dur="500"/>
                                        <p:tgtEl>
                                          <p:spTgt spid="7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69"/>
                                        </p:tgtEl>
                                        <p:attrNameLst>
                                          <p:attrName>style.visibility</p:attrName>
                                        </p:attrNameLst>
                                      </p:cBhvr>
                                      <p:to>
                                        <p:strVal val="visible"/>
                                      </p:to>
                                    </p:set>
                                    <p:anim calcmode="lin" valueType="num">
                                      <p:cBhvr>
                                        <p:cTn id="122" dur="500" fill="hold"/>
                                        <p:tgtEl>
                                          <p:spTgt spid="69"/>
                                        </p:tgtEl>
                                        <p:attrNameLst>
                                          <p:attrName>ppt_w</p:attrName>
                                        </p:attrNameLst>
                                      </p:cBhvr>
                                      <p:tavLst>
                                        <p:tav tm="0">
                                          <p:val>
                                            <p:fltVal val="0"/>
                                          </p:val>
                                        </p:tav>
                                        <p:tav tm="100000">
                                          <p:val>
                                            <p:strVal val="#ppt_w"/>
                                          </p:val>
                                        </p:tav>
                                      </p:tavLst>
                                    </p:anim>
                                    <p:anim calcmode="lin" valueType="num">
                                      <p:cBhvr>
                                        <p:cTn id="123" dur="500" fill="hold"/>
                                        <p:tgtEl>
                                          <p:spTgt spid="69"/>
                                        </p:tgtEl>
                                        <p:attrNameLst>
                                          <p:attrName>ppt_h</p:attrName>
                                        </p:attrNameLst>
                                      </p:cBhvr>
                                      <p:tavLst>
                                        <p:tav tm="0">
                                          <p:val>
                                            <p:fltVal val="0"/>
                                          </p:val>
                                        </p:tav>
                                        <p:tav tm="100000">
                                          <p:val>
                                            <p:strVal val="#ppt_h"/>
                                          </p:val>
                                        </p:tav>
                                      </p:tavLst>
                                    </p:anim>
                                    <p:animEffect transition="in" filter="fade">
                                      <p:cBhvr>
                                        <p:cTn id="124" dur="500"/>
                                        <p:tgtEl>
                                          <p:spTgt spid="69"/>
                                        </p:tgtEl>
                                      </p:cBhvr>
                                    </p:animEffect>
                                  </p:childTnLst>
                                </p:cTn>
                              </p:par>
                              <p:par>
                                <p:cTn id="125" presetID="53" presetClass="entr" presetSubtype="16" fill="hold" grpId="0" nodeType="withEffect">
                                  <p:stCondLst>
                                    <p:cond delay="250"/>
                                  </p:stCondLst>
                                  <p:childTnLst>
                                    <p:set>
                                      <p:cBhvr>
                                        <p:cTn id="126" dur="1" fill="hold">
                                          <p:stCondLst>
                                            <p:cond delay="0"/>
                                          </p:stCondLst>
                                        </p:cTn>
                                        <p:tgtEl>
                                          <p:spTgt spid="74"/>
                                        </p:tgtEl>
                                        <p:attrNameLst>
                                          <p:attrName>style.visibility</p:attrName>
                                        </p:attrNameLst>
                                      </p:cBhvr>
                                      <p:to>
                                        <p:strVal val="visible"/>
                                      </p:to>
                                    </p:set>
                                    <p:anim calcmode="lin" valueType="num">
                                      <p:cBhvr>
                                        <p:cTn id="127" dur="500" fill="hold"/>
                                        <p:tgtEl>
                                          <p:spTgt spid="74"/>
                                        </p:tgtEl>
                                        <p:attrNameLst>
                                          <p:attrName>ppt_w</p:attrName>
                                        </p:attrNameLst>
                                      </p:cBhvr>
                                      <p:tavLst>
                                        <p:tav tm="0">
                                          <p:val>
                                            <p:fltVal val="0"/>
                                          </p:val>
                                        </p:tav>
                                        <p:tav tm="100000">
                                          <p:val>
                                            <p:strVal val="#ppt_w"/>
                                          </p:val>
                                        </p:tav>
                                      </p:tavLst>
                                    </p:anim>
                                    <p:anim calcmode="lin" valueType="num">
                                      <p:cBhvr>
                                        <p:cTn id="128" dur="500" fill="hold"/>
                                        <p:tgtEl>
                                          <p:spTgt spid="74"/>
                                        </p:tgtEl>
                                        <p:attrNameLst>
                                          <p:attrName>ppt_h</p:attrName>
                                        </p:attrNameLst>
                                      </p:cBhvr>
                                      <p:tavLst>
                                        <p:tav tm="0">
                                          <p:val>
                                            <p:fltVal val="0"/>
                                          </p:val>
                                        </p:tav>
                                        <p:tav tm="100000">
                                          <p:val>
                                            <p:strVal val="#ppt_h"/>
                                          </p:val>
                                        </p:tav>
                                      </p:tavLst>
                                    </p:anim>
                                    <p:animEffect transition="in" filter="fade">
                                      <p:cBhvr>
                                        <p:cTn id="129" dur="500"/>
                                        <p:tgtEl>
                                          <p:spTgt spid="74"/>
                                        </p:tgtEl>
                                      </p:cBhvr>
                                    </p:animEffect>
                                  </p:childTnLst>
                                </p:cTn>
                              </p:par>
                              <p:par>
                                <p:cTn id="130" presetID="53" presetClass="entr" presetSubtype="16" fill="hold" nodeType="withEffect">
                                  <p:stCondLst>
                                    <p:cond delay="250"/>
                                  </p:stCondLst>
                                  <p:childTnLst>
                                    <p:set>
                                      <p:cBhvr>
                                        <p:cTn id="131" dur="1" fill="hold">
                                          <p:stCondLst>
                                            <p:cond delay="0"/>
                                          </p:stCondLst>
                                        </p:cTn>
                                        <p:tgtEl>
                                          <p:spTgt spid="70">
                                            <p:txEl>
                                              <p:pRg st="0" end="0"/>
                                            </p:txEl>
                                          </p:spTgt>
                                        </p:tgtEl>
                                        <p:attrNameLst>
                                          <p:attrName>style.visibility</p:attrName>
                                        </p:attrNameLst>
                                      </p:cBhvr>
                                      <p:to>
                                        <p:strVal val="visible"/>
                                      </p:to>
                                    </p:set>
                                    <p:anim calcmode="lin" valueType="num">
                                      <p:cBhvr>
                                        <p:cTn id="132"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70">
                                            <p:txEl>
                                              <p:pRg st="0" end="0"/>
                                            </p:txEl>
                                          </p:spTgt>
                                        </p:tgtEl>
                                      </p:cBhvr>
                                    </p:animEffect>
                                  </p:childTnLst>
                                </p:cTn>
                              </p:par>
                              <p:par>
                                <p:cTn id="135" presetID="53" presetClass="entr" presetSubtype="16" fill="hold" nodeType="withEffect">
                                  <p:stCondLst>
                                    <p:cond delay="500"/>
                                  </p:stCondLst>
                                  <p:childTnLst>
                                    <p:set>
                                      <p:cBhvr>
                                        <p:cTn id="136" dur="1" fill="hold">
                                          <p:stCondLst>
                                            <p:cond delay="0"/>
                                          </p:stCondLst>
                                        </p:cTn>
                                        <p:tgtEl>
                                          <p:spTgt spid="75">
                                            <p:txEl>
                                              <p:pRg st="0" end="0"/>
                                            </p:txEl>
                                          </p:spTgt>
                                        </p:tgtEl>
                                        <p:attrNameLst>
                                          <p:attrName>style.visibility</p:attrName>
                                        </p:attrNameLst>
                                      </p:cBhvr>
                                      <p:to>
                                        <p:strVal val="visible"/>
                                      </p:to>
                                    </p:set>
                                    <p:anim calcmode="lin" valueType="num">
                                      <p:cBhvr>
                                        <p:cTn id="137"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75">
                                            <p:txEl>
                                              <p:pRg st="0" end="0"/>
                                            </p:txEl>
                                          </p:spTgt>
                                        </p:tgtEl>
                                      </p:cBhvr>
                                    </p:animEffect>
                                  </p:childTnLst>
                                </p:cTn>
                              </p:par>
                              <p:par>
                                <p:cTn id="140" presetID="53" presetClass="entr" presetSubtype="16" fill="hold" nodeType="withEffect">
                                  <p:stCondLst>
                                    <p:cond delay="500"/>
                                  </p:stCondLst>
                                  <p:childTnLst>
                                    <p:set>
                                      <p:cBhvr>
                                        <p:cTn id="141" dur="1" fill="hold">
                                          <p:stCondLst>
                                            <p:cond delay="0"/>
                                          </p:stCondLst>
                                        </p:cTn>
                                        <p:tgtEl>
                                          <p:spTgt spid="71">
                                            <p:txEl>
                                              <p:pRg st="0" end="0"/>
                                            </p:txEl>
                                          </p:spTgt>
                                        </p:tgtEl>
                                        <p:attrNameLst>
                                          <p:attrName>style.visibility</p:attrName>
                                        </p:attrNameLst>
                                      </p:cBhvr>
                                      <p:to>
                                        <p:strVal val="visible"/>
                                      </p:to>
                                    </p:set>
                                    <p:anim calcmode="lin" valueType="num">
                                      <p:cBhvr>
                                        <p:cTn id="142"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71">
                                            <p:txEl>
                                              <p:pRg st="0" end="0"/>
                                            </p:txEl>
                                          </p:spTgt>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76"/>
                                        </p:tgtEl>
                                        <p:attrNameLst>
                                          <p:attrName>style.visibility</p:attrName>
                                        </p:attrNameLst>
                                      </p:cBhvr>
                                      <p:to>
                                        <p:strVal val="visible"/>
                                      </p:to>
                                    </p:set>
                                    <p:anim calcmode="lin" valueType="num">
                                      <p:cBhvr>
                                        <p:cTn id="147" dur="500" fill="hold"/>
                                        <p:tgtEl>
                                          <p:spTgt spid="76"/>
                                        </p:tgtEl>
                                        <p:attrNameLst>
                                          <p:attrName>ppt_w</p:attrName>
                                        </p:attrNameLst>
                                      </p:cBhvr>
                                      <p:tavLst>
                                        <p:tav tm="0">
                                          <p:val>
                                            <p:fltVal val="0"/>
                                          </p:val>
                                        </p:tav>
                                        <p:tav tm="100000">
                                          <p:val>
                                            <p:strVal val="#ppt_w"/>
                                          </p:val>
                                        </p:tav>
                                      </p:tavLst>
                                    </p:anim>
                                    <p:anim calcmode="lin" valueType="num">
                                      <p:cBhvr>
                                        <p:cTn id="148" dur="500" fill="hold"/>
                                        <p:tgtEl>
                                          <p:spTgt spid="76"/>
                                        </p:tgtEl>
                                        <p:attrNameLst>
                                          <p:attrName>ppt_h</p:attrName>
                                        </p:attrNameLst>
                                      </p:cBhvr>
                                      <p:tavLst>
                                        <p:tav tm="0">
                                          <p:val>
                                            <p:fltVal val="0"/>
                                          </p:val>
                                        </p:tav>
                                        <p:tav tm="100000">
                                          <p:val>
                                            <p:strVal val="#ppt_h"/>
                                          </p:val>
                                        </p:tav>
                                      </p:tavLst>
                                    </p:anim>
                                    <p:animEffect transition="in" filter="fade">
                                      <p:cBhvr>
                                        <p:cTn id="149" dur="500"/>
                                        <p:tgtEl>
                                          <p:spTgt spid="76"/>
                                        </p:tgtEl>
                                      </p:cBhvr>
                                    </p:animEffect>
                                  </p:childTnLst>
                                </p:cTn>
                              </p:par>
                              <p:par>
                                <p:cTn id="150" presetID="53" presetClass="entr" presetSubtype="16" fill="hold" grpId="0" nodeType="withEffect">
                                  <p:stCondLst>
                                    <p:cond delay="750"/>
                                  </p:stCondLst>
                                  <p:childTnLst>
                                    <p:set>
                                      <p:cBhvr>
                                        <p:cTn id="151" dur="1" fill="hold">
                                          <p:stCondLst>
                                            <p:cond delay="0"/>
                                          </p:stCondLst>
                                        </p:cTn>
                                        <p:tgtEl>
                                          <p:spTgt spid="72"/>
                                        </p:tgtEl>
                                        <p:attrNameLst>
                                          <p:attrName>style.visibility</p:attrName>
                                        </p:attrNameLst>
                                      </p:cBhvr>
                                      <p:to>
                                        <p:strVal val="visible"/>
                                      </p:to>
                                    </p:set>
                                    <p:anim calcmode="lin" valueType="num">
                                      <p:cBhvr>
                                        <p:cTn id="152" dur="500" fill="hold"/>
                                        <p:tgtEl>
                                          <p:spTgt spid="72"/>
                                        </p:tgtEl>
                                        <p:attrNameLst>
                                          <p:attrName>ppt_w</p:attrName>
                                        </p:attrNameLst>
                                      </p:cBhvr>
                                      <p:tavLst>
                                        <p:tav tm="0">
                                          <p:val>
                                            <p:fltVal val="0"/>
                                          </p:val>
                                        </p:tav>
                                        <p:tav tm="100000">
                                          <p:val>
                                            <p:strVal val="#ppt_w"/>
                                          </p:val>
                                        </p:tav>
                                      </p:tavLst>
                                    </p:anim>
                                    <p:anim calcmode="lin" valueType="num">
                                      <p:cBhvr>
                                        <p:cTn id="153" dur="500" fill="hold"/>
                                        <p:tgtEl>
                                          <p:spTgt spid="72"/>
                                        </p:tgtEl>
                                        <p:attrNameLst>
                                          <p:attrName>ppt_h</p:attrName>
                                        </p:attrNameLst>
                                      </p:cBhvr>
                                      <p:tavLst>
                                        <p:tav tm="0">
                                          <p:val>
                                            <p:fltVal val="0"/>
                                          </p:val>
                                        </p:tav>
                                        <p:tav tm="100000">
                                          <p:val>
                                            <p:strVal val="#ppt_h"/>
                                          </p:val>
                                        </p:tav>
                                      </p:tavLst>
                                    </p:anim>
                                    <p:animEffect transition="in" filter="fade">
                                      <p:cBhvr>
                                        <p:cTn id="154" dur="500"/>
                                        <p:tgtEl>
                                          <p:spTgt spid="72"/>
                                        </p:tgtEl>
                                      </p:cBhvr>
                                    </p:animEffect>
                                  </p:childTnLst>
                                </p:cTn>
                              </p:par>
                            </p:childTnLst>
                          </p:cTn>
                        </p:par>
                        <p:par>
                          <p:cTn id="155" fill="hold">
                            <p:stCondLst>
                              <p:cond delay="6750"/>
                            </p:stCondLst>
                            <p:childTnLst>
                              <p:par>
                                <p:cTn id="156" presetID="53" presetClass="entr" presetSubtype="16" fill="hold" grpId="0" nodeType="afterEffect">
                                  <p:stCondLst>
                                    <p:cond delay="0"/>
                                  </p:stCondLst>
                                  <p:childTnLst>
                                    <p:set>
                                      <p:cBhvr>
                                        <p:cTn id="157" dur="1" fill="hold">
                                          <p:stCondLst>
                                            <p:cond delay="0"/>
                                          </p:stCondLst>
                                        </p:cTn>
                                        <p:tgtEl>
                                          <p:spTgt spid="78"/>
                                        </p:tgtEl>
                                        <p:attrNameLst>
                                          <p:attrName>style.visibility</p:attrName>
                                        </p:attrNameLst>
                                      </p:cBhvr>
                                      <p:to>
                                        <p:strVal val="visible"/>
                                      </p:to>
                                    </p:set>
                                    <p:anim calcmode="lin" valueType="num">
                                      <p:cBhvr>
                                        <p:cTn id="158" dur="500" fill="hold"/>
                                        <p:tgtEl>
                                          <p:spTgt spid="78"/>
                                        </p:tgtEl>
                                        <p:attrNameLst>
                                          <p:attrName>ppt_w</p:attrName>
                                        </p:attrNameLst>
                                      </p:cBhvr>
                                      <p:tavLst>
                                        <p:tav tm="0">
                                          <p:val>
                                            <p:fltVal val="0"/>
                                          </p:val>
                                        </p:tav>
                                        <p:tav tm="100000">
                                          <p:val>
                                            <p:strVal val="#ppt_w"/>
                                          </p:val>
                                        </p:tav>
                                      </p:tavLst>
                                    </p:anim>
                                    <p:anim calcmode="lin" valueType="num">
                                      <p:cBhvr>
                                        <p:cTn id="159" dur="500" fill="hold"/>
                                        <p:tgtEl>
                                          <p:spTgt spid="78"/>
                                        </p:tgtEl>
                                        <p:attrNameLst>
                                          <p:attrName>ppt_h</p:attrName>
                                        </p:attrNameLst>
                                      </p:cBhvr>
                                      <p:tavLst>
                                        <p:tav tm="0">
                                          <p:val>
                                            <p:fltVal val="0"/>
                                          </p:val>
                                        </p:tav>
                                        <p:tav tm="100000">
                                          <p:val>
                                            <p:strVal val="#ppt_h"/>
                                          </p:val>
                                        </p:tav>
                                      </p:tavLst>
                                    </p:anim>
                                    <p:animEffect transition="in" filter="fade">
                                      <p:cBhvr>
                                        <p:cTn id="160" dur="500"/>
                                        <p:tgtEl>
                                          <p:spTgt spid="78"/>
                                        </p:tgtEl>
                                      </p:cBhvr>
                                    </p:animEffect>
                                  </p:childTnLst>
                                </p:cTn>
                              </p:par>
                              <p:par>
                                <p:cTn id="161" presetID="35" presetClass="path" presetSubtype="0" accel="50000" decel="50000" fill="hold" grpId="1" nodeType="withEffect">
                                  <p:stCondLst>
                                    <p:cond delay="0"/>
                                  </p:stCondLst>
                                  <p:childTnLst>
                                    <p:animMotion origin="layout" path="M 4.79167E-6 -4.81481E-6 L -0.25 -4.81481E-6 " pathEditMode="relative" rAng="0" ptsTypes="AA">
                                      <p:cBhvr>
                                        <p:cTn id="162" dur="1000" spd="-100000" fill="hold"/>
                                        <p:tgtEl>
                                          <p:spTgt spid="78"/>
                                        </p:tgtEl>
                                        <p:attrNameLst>
                                          <p:attrName>ppt_x</p:attrName>
                                          <p:attrName>ppt_y</p:attrName>
                                        </p:attrNameLst>
                                      </p:cBhvr>
                                      <p:rCtr x="-12500" y="0"/>
                                    </p:animMotion>
                                  </p:childTnLst>
                                </p:cTn>
                              </p:par>
                              <p:par>
                                <p:cTn id="163" presetID="53" presetClass="entr" presetSubtype="16" fill="hold" grpId="0" nodeType="withEffect">
                                  <p:stCondLst>
                                    <p:cond delay="500"/>
                                  </p:stCondLst>
                                  <p:iterate type="lt">
                                    <p:tmPct val="10000"/>
                                  </p:iterate>
                                  <p:childTnLst>
                                    <p:set>
                                      <p:cBhvr>
                                        <p:cTn id="164" dur="1" fill="hold">
                                          <p:stCondLst>
                                            <p:cond delay="0"/>
                                          </p:stCondLst>
                                        </p:cTn>
                                        <p:tgtEl>
                                          <p:spTgt spid="77"/>
                                        </p:tgtEl>
                                        <p:attrNameLst>
                                          <p:attrName>style.visibility</p:attrName>
                                        </p:attrNameLst>
                                      </p:cBhvr>
                                      <p:to>
                                        <p:strVal val="visible"/>
                                      </p:to>
                                    </p:set>
                                    <p:anim calcmode="lin" valueType="num">
                                      <p:cBhvr>
                                        <p:cTn id="165" dur="250" fill="hold"/>
                                        <p:tgtEl>
                                          <p:spTgt spid="77"/>
                                        </p:tgtEl>
                                        <p:attrNameLst>
                                          <p:attrName>ppt_w</p:attrName>
                                        </p:attrNameLst>
                                      </p:cBhvr>
                                      <p:tavLst>
                                        <p:tav tm="0">
                                          <p:val>
                                            <p:fltVal val="0"/>
                                          </p:val>
                                        </p:tav>
                                        <p:tav tm="100000">
                                          <p:val>
                                            <p:strVal val="#ppt_w"/>
                                          </p:val>
                                        </p:tav>
                                      </p:tavLst>
                                    </p:anim>
                                    <p:anim calcmode="lin" valueType="num">
                                      <p:cBhvr>
                                        <p:cTn id="166" dur="250" fill="hold"/>
                                        <p:tgtEl>
                                          <p:spTgt spid="77"/>
                                        </p:tgtEl>
                                        <p:attrNameLst>
                                          <p:attrName>ppt_h</p:attrName>
                                        </p:attrNameLst>
                                      </p:cBhvr>
                                      <p:tavLst>
                                        <p:tav tm="0">
                                          <p:val>
                                            <p:fltVal val="0"/>
                                          </p:val>
                                        </p:tav>
                                        <p:tav tm="100000">
                                          <p:val>
                                            <p:strVal val="#ppt_h"/>
                                          </p:val>
                                        </p:tav>
                                      </p:tavLst>
                                    </p:anim>
                                    <p:animEffect transition="in" filter="fade">
                                      <p:cBhvr>
                                        <p:cTn id="167" dur="250"/>
                                        <p:tgtEl>
                                          <p:spTgt spid="77"/>
                                        </p:tgtEl>
                                      </p:cBhvr>
                                    </p:animEffect>
                                  </p:childTnLst>
                                </p:cTn>
                              </p:par>
                            </p:childTnLst>
                          </p:cTn>
                        </p:par>
                        <p:par>
                          <p:cTn id="168" fill="hold">
                            <p:stCondLst>
                              <p:cond delay="8800"/>
                            </p:stCondLst>
                            <p:childTnLst>
                              <p:par>
                                <p:cTn id="169" presetID="53" presetClass="entr" presetSubtype="16" fill="hold" grpId="0" nodeType="afterEffect">
                                  <p:stCondLst>
                                    <p:cond delay="0"/>
                                  </p:stCondLst>
                                  <p:childTnLst>
                                    <p:set>
                                      <p:cBhvr>
                                        <p:cTn id="170" dur="1" fill="hold">
                                          <p:stCondLst>
                                            <p:cond delay="0"/>
                                          </p:stCondLst>
                                        </p:cTn>
                                        <p:tgtEl>
                                          <p:spTgt spid="82"/>
                                        </p:tgtEl>
                                        <p:attrNameLst>
                                          <p:attrName>style.visibility</p:attrName>
                                        </p:attrNameLst>
                                      </p:cBhvr>
                                      <p:to>
                                        <p:strVal val="visible"/>
                                      </p:to>
                                    </p:set>
                                    <p:anim calcmode="lin" valueType="num">
                                      <p:cBhvr>
                                        <p:cTn id="171" dur="500" fill="hold"/>
                                        <p:tgtEl>
                                          <p:spTgt spid="82"/>
                                        </p:tgtEl>
                                        <p:attrNameLst>
                                          <p:attrName>ppt_w</p:attrName>
                                        </p:attrNameLst>
                                      </p:cBhvr>
                                      <p:tavLst>
                                        <p:tav tm="0">
                                          <p:val>
                                            <p:fltVal val="0"/>
                                          </p:val>
                                        </p:tav>
                                        <p:tav tm="100000">
                                          <p:val>
                                            <p:strVal val="#ppt_w"/>
                                          </p:val>
                                        </p:tav>
                                      </p:tavLst>
                                    </p:anim>
                                    <p:anim calcmode="lin" valueType="num">
                                      <p:cBhvr>
                                        <p:cTn id="172" dur="500" fill="hold"/>
                                        <p:tgtEl>
                                          <p:spTgt spid="82"/>
                                        </p:tgtEl>
                                        <p:attrNameLst>
                                          <p:attrName>ppt_h</p:attrName>
                                        </p:attrNameLst>
                                      </p:cBhvr>
                                      <p:tavLst>
                                        <p:tav tm="0">
                                          <p:val>
                                            <p:fltVal val="0"/>
                                          </p:val>
                                        </p:tav>
                                        <p:tav tm="100000">
                                          <p:val>
                                            <p:strVal val="#ppt_h"/>
                                          </p:val>
                                        </p:tav>
                                      </p:tavLst>
                                    </p:anim>
                                    <p:animEffect transition="in" filter="fade">
                                      <p:cBhvr>
                                        <p:cTn id="173" dur="500"/>
                                        <p:tgtEl>
                                          <p:spTgt spid="82"/>
                                        </p:tgtEl>
                                      </p:cBhvr>
                                    </p:animEffect>
                                  </p:childTnLst>
                                </p:cTn>
                              </p:par>
                              <p:par>
                                <p:cTn id="174" presetID="63" presetClass="path" presetSubtype="0" accel="50000" decel="50000" fill="hold" grpId="1" nodeType="withEffect">
                                  <p:stCondLst>
                                    <p:cond delay="0"/>
                                  </p:stCondLst>
                                  <p:childTnLst>
                                    <p:animMotion origin="layout" path="M -6.25E-7 -4.81481E-6 L 0.25 -4.81481E-6 " pathEditMode="relative" rAng="0" ptsTypes="AA">
                                      <p:cBhvr>
                                        <p:cTn id="175" dur="1000" spd="-100000" fill="hold"/>
                                        <p:tgtEl>
                                          <p:spTgt spid="82"/>
                                        </p:tgtEl>
                                        <p:attrNameLst>
                                          <p:attrName>ppt_x</p:attrName>
                                          <p:attrName>ppt_y</p:attrName>
                                        </p:attrNameLst>
                                      </p:cBhvr>
                                      <p:rCtr x="12500" y="0"/>
                                    </p:animMotion>
                                  </p:childTnLst>
                                </p:cTn>
                              </p:par>
                              <p:par>
                                <p:cTn id="176" presetID="53" presetClass="entr" presetSubtype="16" fill="hold" grpId="0" nodeType="withEffect">
                                  <p:stCondLst>
                                    <p:cond delay="500"/>
                                  </p:stCondLst>
                                  <p:iterate type="lt">
                                    <p:tmPct val="10000"/>
                                  </p:iterate>
                                  <p:childTnLst>
                                    <p:set>
                                      <p:cBhvr>
                                        <p:cTn id="177" dur="1" fill="hold">
                                          <p:stCondLst>
                                            <p:cond delay="0"/>
                                          </p:stCondLst>
                                        </p:cTn>
                                        <p:tgtEl>
                                          <p:spTgt spid="81"/>
                                        </p:tgtEl>
                                        <p:attrNameLst>
                                          <p:attrName>style.visibility</p:attrName>
                                        </p:attrNameLst>
                                      </p:cBhvr>
                                      <p:to>
                                        <p:strVal val="visible"/>
                                      </p:to>
                                    </p:set>
                                    <p:anim calcmode="lin" valueType="num">
                                      <p:cBhvr>
                                        <p:cTn id="178" dur="250" fill="hold"/>
                                        <p:tgtEl>
                                          <p:spTgt spid="81"/>
                                        </p:tgtEl>
                                        <p:attrNameLst>
                                          <p:attrName>ppt_w</p:attrName>
                                        </p:attrNameLst>
                                      </p:cBhvr>
                                      <p:tavLst>
                                        <p:tav tm="0">
                                          <p:val>
                                            <p:fltVal val="0"/>
                                          </p:val>
                                        </p:tav>
                                        <p:tav tm="100000">
                                          <p:val>
                                            <p:strVal val="#ppt_w"/>
                                          </p:val>
                                        </p:tav>
                                      </p:tavLst>
                                    </p:anim>
                                    <p:anim calcmode="lin" valueType="num">
                                      <p:cBhvr>
                                        <p:cTn id="179" dur="250" fill="hold"/>
                                        <p:tgtEl>
                                          <p:spTgt spid="81"/>
                                        </p:tgtEl>
                                        <p:attrNameLst>
                                          <p:attrName>ppt_h</p:attrName>
                                        </p:attrNameLst>
                                      </p:cBhvr>
                                      <p:tavLst>
                                        <p:tav tm="0">
                                          <p:val>
                                            <p:fltVal val="0"/>
                                          </p:val>
                                        </p:tav>
                                        <p:tav tm="100000">
                                          <p:val>
                                            <p:strVal val="#ppt_h"/>
                                          </p:val>
                                        </p:tav>
                                      </p:tavLst>
                                    </p:anim>
                                    <p:animEffect transition="in" filter="fade">
                                      <p:cBhvr>
                                        <p:cTn id="180"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p:bldP spid="66" grpId="0"/>
      <p:bldP spid="67" grpId="0"/>
      <p:bldP spid="68" grpId="0"/>
      <p:bldP spid="69" grpId="0"/>
      <p:bldP spid="72" grpId="0"/>
      <p:bldP spid="73" grpId="0"/>
      <p:bldP spid="74" grpId="0"/>
      <p:bldP spid="76" grpId="0"/>
      <p:bldP spid="77" grpId="0"/>
      <p:bldP spid="78" grpId="0"/>
      <p:bldP spid="78" grpId="1"/>
      <p:bldP spid="79" grpId="0" animBg="1"/>
      <p:bldP spid="79" grpId="1" animBg="1"/>
      <p:bldP spid="80" grpId="0"/>
      <p:bldP spid="80" grpId="1"/>
      <p:bldP spid="80" grpId="2"/>
      <p:bldP spid="81" grpId="0"/>
      <p:bldP spid="82" grpId="0"/>
      <p:bldP spid="82" grpId="1"/>
      <p:bldP spid="83" grpId="0" animBg="1"/>
      <p:bldP spid="83" grpId="1" animBg="1"/>
      <p:bldP spid="84" grpId="0"/>
      <p:bldP spid="84" grpId="1"/>
      <p:bldP spid="85" grpId="0"/>
      <p:bldP spid="85"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8" name="文本框 7"/>
          <p:cNvSpPr txBox="1"/>
          <p:nvPr/>
        </p:nvSpPr>
        <p:spPr>
          <a:xfrm>
            <a:off x="2475943" y="3914196"/>
            <a:ext cx="7240115" cy="1200329"/>
          </a:xfrm>
          <a:prstGeom prst="rect">
            <a:avLst/>
          </a:prstGeom>
          <a:noFill/>
        </p:spPr>
        <p:txBody>
          <a:bodyPr wrap="square" rtlCol="0">
            <a:spAutoFit/>
          </a:bodyPr>
          <a:lstStyle/>
          <a:p>
            <a:pPr algn="ctr"/>
            <a:r>
              <a:rPr lang="zh-CN" altLang="en-US" sz="7200" b="1" dirty="0">
                <a:solidFill>
                  <a:srgbClr val="C00000"/>
                </a:solidFill>
                <a:latin typeface="微软雅黑" panose="020B0503020204020204" pitchFamily="34" charset="-122"/>
                <a:ea typeface="微软雅黑" panose="020B0503020204020204" pitchFamily="34" charset="-122"/>
                <a:cs typeface="Aharoni" panose="02010803020104030203" pitchFamily="2" charset="-79"/>
              </a:rPr>
              <a:t>工作不足之处</a:t>
            </a:r>
          </a:p>
        </p:txBody>
      </p:sp>
      <p:sp>
        <p:nvSpPr>
          <p:cNvPr id="9" name="文本框 8"/>
          <p:cNvSpPr txBox="1"/>
          <p:nvPr/>
        </p:nvSpPr>
        <p:spPr>
          <a:xfrm>
            <a:off x="3838808" y="5053565"/>
            <a:ext cx="4514385" cy="461665"/>
          </a:xfrm>
          <a:prstGeom prst="rect">
            <a:avLst/>
          </a:prstGeom>
          <a:noFill/>
        </p:spPr>
        <p:txBody>
          <a:bodyPr wrap="square" rtlCol="0">
            <a:spAutoFit/>
          </a:bodyPr>
          <a:lstStyle>
            <a:defPPr>
              <a:defRPr lang="zh-CN"/>
            </a:defPPr>
            <a:lvl1pPr>
              <a:defRPr sz="12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DEFICIENCIES</a:t>
            </a:r>
          </a:p>
        </p:txBody>
      </p:sp>
      <p:sp>
        <p:nvSpPr>
          <p:cNvPr id="13" name="椭圆 12">
            <a:extLst>
              <a:ext uri="{FF2B5EF4-FFF2-40B4-BE49-F238E27FC236}">
                <a16:creationId xmlns:a16="http://schemas.microsoft.com/office/drawing/2014/main" id="{F56727E6-E7D9-4026-995F-2CA329276910}"/>
              </a:ext>
            </a:extLst>
          </p:cNvPr>
          <p:cNvSpPr/>
          <p:nvPr/>
        </p:nvSpPr>
        <p:spPr>
          <a:xfrm>
            <a:off x="5019675" y="1342770"/>
            <a:ext cx="2162175" cy="2162175"/>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8730B5B-88AC-44A4-91AF-ACB0E0D051A1}"/>
              </a:ext>
            </a:extLst>
          </p:cNvPr>
          <p:cNvSpPr txBox="1"/>
          <p:nvPr/>
        </p:nvSpPr>
        <p:spPr>
          <a:xfrm>
            <a:off x="4942611" y="1453018"/>
            <a:ext cx="2306777" cy="1938992"/>
          </a:xfrm>
          <a:prstGeom prst="rect">
            <a:avLst/>
          </a:prstGeom>
          <a:effectLst/>
        </p:spPr>
        <p:txBody>
          <a:bodyPr wrap="square">
            <a:spAutoFit/>
          </a:bodyPr>
          <a:lstStyle>
            <a:defPPr>
              <a:defRPr lang="zh-CN"/>
            </a:defPPr>
            <a:lvl1pPr algn="ctr">
              <a:defRPr sz="9600" b="1" spc="300">
                <a:solidFill>
                  <a:schemeClr val="accent2"/>
                </a:solidFill>
                <a:effectLst>
                  <a:innerShdw blurRad="76200" dist="76200" dir="13500000">
                    <a:prstClr val="black">
                      <a:alpha val="50000"/>
                    </a:prstClr>
                  </a:innerShdw>
                </a:effectLst>
                <a:ea typeface="微软雅黑" panose="020B0503020204020204" pitchFamily="34" charset="-122"/>
              </a:defRPr>
            </a:lvl1pPr>
          </a:lstStyle>
          <a:p>
            <a:r>
              <a:rPr lang="en-US" altLang="zh-CN" sz="12000" dirty="0">
                <a:solidFill>
                  <a:schemeClr val="bg1"/>
                </a:solidFill>
                <a:effectLst>
                  <a:outerShdw blurRad="38100" dist="38100" dir="2700000" algn="tl">
                    <a:srgbClr val="000000">
                      <a:alpha val="43137"/>
                    </a:srgbClr>
                  </a:outerShdw>
                </a:effectLst>
                <a:latin typeface="AgencyFB" panose="02000806040000020003" pitchFamily="2" charset="0"/>
              </a:rPr>
              <a:t>03</a:t>
            </a:r>
            <a:endParaRPr lang="zh-CN" altLang="en-US" sz="12000" dirty="0">
              <a:solidFill>
                <a:schemeClr val="bg1"/>
              </a:solidFill>
              <a:effectLst>
                <a:outerShdw blurRad="38100" dist="38100" dir="2700000" algn="tl">
                  <a:srgbClr val="000000">
                    <a:alpha val="43137"/>
                  </a:srgbClr>
                </a:outerShdw>
              </a:effectLst>
              <a:latin typeface="AgencyFB" panose="02000806040000020003" pitchFamily="2" charset="0"/>
            </a:endParaRPr>
          </a:p>
        </p:txBody>
      </p:sp>
    </p:spTree>
    <p:extLst>
      <p:ext uri="{BB962C8B-B14F-4D97-AF65-F5344CB8AC3E}">
        <p14:creationId xmlns:p14="http://schemas.microsoft.com/office/powerpoint/2010/main" val="38702298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childTnLst>
                                </p:cTn>
                              </p:par>
                              <p:par>
                                <p:cTn id="14" presetID="53" presetClass="entr" presetSubtype="16"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63" presetClass="path" presetSubtype="0" accel="50000" decel="50000" fill="hold" grpId="1" nodeType="withEffect">
                                  <p:stCondLst>
                                    <p:cond delay="1000"/>
                                  </p:stCondLst>
                                  <p:childTnLst>
                                    <p:animMotion origin="layout" path="M 0 0 L 0.25 0 E" pathEditMode="relative" ptsTypes="">
                                      <p:cBhvr>
                                        <p:cTn id="20" dur="1000" spd="-100000" fill="hold"/>
                                        <p:tgtEl>
                                          <p:spTgt spid="8"/>
                                        </p:tgtEl>
                                        <p:attrNameLst>
                                          <p:attrName>ppt_x</p:attrName>
                                          <p:attrName>ppt_y</p:attrName>
                                        </p:attrNameLst>
                                      </p:cBhvr>
                                    </p:animMotion>
                                  </p:childTnLst>
                                </p:cTn>
                              </p:par>
                              <p:par>
                                <p:cTn id="21" presetID="53" presetClass="entr" presetSubtype="16" fill="hold" grpId="0" nodeType="withEffect">
                                  <p:stCondLst>
                                    <p:cond delay="1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35" presetClass="path" presetSubtype="0" accel="50000" decel="50000" fill="hold" grpId="1" nodeType="withEffect">
                                  <p:stCondLst>
                                    <p:cond delay="1250"/>
                                  </p:stCondLst>
                                  <p:childTnLst>
                                    <p:animMotion origin="layout" path="M 0 -3.7037E-7 L -0.25 -3.7037E-7 " pathEditMode="relative" rAng="0" ptsTypes="AA">
                                      <p:cBhvr>
                                        <p:cTn id="27" dur="1000" spd="-100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F0D01BBA-4DC5-4652-A345-406FBAF6EDAD}"/>
              </a:ext>
            </a:extLst>
          </p:cNvPr>
          <p:cNvGrpSpPr/>
          <p:nvPr/>
        </p:nvGrpSpPr>
        <p:grpSpPr>
          <a:xfrm>
            <a:off x="811184" y="286154"/>
            <a:ext cx="10337993" cy="584775"/>
            <a:chOff x="811184" y="286154"/>
            <a:chExt cx="10337993" cy="584775"/>
          </a:xfrm>
        </p:grpSpPr>
        <p:sp>
          <p:nvSpPr>
            <p:cNvPr id="66" name="文本框 65">
              <a:extLst>
                <a:ext uri="{FF2B5EF4-FFF2-40B4-BE49-F238E27FC236}">
                  <a16:creationId xmlns:a16="http://schemas.microsoft.com/office/drawing/2014/main" id="{4EA0E930-BF5F-4FE0-8D3F-1E3AAA926597}"/>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管理上的不足</a:t>
              </a:r>
            </a:p>
          </p:txBody>
        </p:sp>
        <p:cxnSp>
          <p:nvCxnSpPr>
            <p:cNvPr id="67" name="直接连接符 66">
              <a:extLst>
                <a:ext uri="{FF2B5EF4-FFF2-40B4-BE49-F238E27FC236}">
                  <a16:creationId xmlns:a16="http://schemas.microsoft.com/office/drawing/2014/main" id="{5E6B7320-2AFA-412E-A41B-252D6FCC6A14}"/>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grpSp>
        <p:nvGrpSpPr>
          <p:cNvPr id="68" name="组合 67">
            <a:extLst>
              <a:ext uri="{FF2B5EF4-FFF2-40B4-BE49-F238E27FC236}">
                <a16:creationId xmlns:a16="http://schemas.microsoft.com/office/drawing/2014/main" id="{6334F4B9-C1F3-4898-9BBA-4A71FD042C1F}"/>
              </a:ext>
            </a:extLst>
          </p:cNvPr>
          <p:cNvGrpSpPr/>
          <p:nvPr/>
        </p:nvGrpSpPr>
        <p:grpSpPr>
          <a:xfrm>
            <a:off x="4530564" y="1754610"/>
            <a:ext cx="4248472" cy="4291687"/>
            <a:chOff x="3397923" y="1315957"/>
            <a:chExt cx="3186354" cy="3218765"/>
          </a:xfrm>
          <a:solidFill>
            <a:srgbClr val="C00000"/>
          </a:solidFill>
        </p:grpSpPr>
        <p:sp>
          <p:nvSpPr>
            <p:cNvPr id="69" name="椭圆 68">
              <a:extLst>
                <a:ext uri="{FF2B5EF4-FFF2-40B4-BE49-F238E27FC236}">
                  <a16:creationId xmlns:a16="http://schemas.microsoft.com/office/drawing/2014/main" id="{5F8BD8C5-3120-4290-B5B5-B57005B01259}"/>
                </a:ext>
              </a:extLst>
            </p:cNvPr>
            <p:cNvSpPr/>
            <p:nvPr/>
          </p:nvSpPr>
          <p:spPr bwMode="auto">
            <a:xfrm>
              <a:off x="4743592" y="1315957"/>
              <a:ext cx="495018" cy="495017"/>
            </a:xfrm>
            <a:prstGeom prst="ellipse">
              <a:avLst/>
            </a:prstGeom>
            <a:grpFill/>
            <a:ln w="19050">
              <a:noFill/>
              <a:round/>
              <a:headEnd/>
              <a:tailEnd/>
            </a:ln>
          </p:spPr>
          <p:txBody>
            <a:bodyPr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04</a:t>
              </a:r>
              <a:endParaRPr sz="1600" b="1" dirty="0">
                <a:solidFill>
                  <a:schemeClr val="bg1"/>
                </a:solidFill>
                <a:latin typeface="微软雅黑" panose="020B0503020204020204" pitchFamily="34" charset="-122"/>
                <a:ea typeface="微软雅黑" panose="020B0503020204020204" pitchFamily="34" charset="-122"/>
              </a:endParaRPr>
            </a:p>
          </p:txBody>
        </p:sp>
        <p:sp>
          <p:nvSpPr>
            <p:cNvPr id="70" name="椭圆 69">
              <a:extLst>
                <a:ext uri="{FF2B5EF4-FFF2-40B4-BE49-F238E27FC236}">
                  <a16:creationId xmlns:a16="http://schemas.microsoft.com/office/drawing/2014/main" id="{DD6870CE-0AD4-4D04-A98A-A15858605664}"/>
                </a:ext>
              </a:extLst>
            </p:cNvPr>
            <p:cNvSpPr/>
            <p:nvPr/>
          </p:nvSpPr>
          <p:spPr bwMode="auto">
            <a:xfrm>
              <a:off x="4743592" y="4039705"/>
              <a:ext cx="495018" cy="495017"/>
            </a:xfrm>
            <a:prstGeom prst="ellipse">
              <a:avLst/>
            </a:prstGeom>
            <a:grpFill/>
            <a:ln w="19050">
              <a:noFill/>
              <a:round/>
              <a:headEnd/>
              <a:tailEnd/>
            </a:ln>
          </p:spPr>
          <p:txBody>
            <a:bodyPr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08</a:t>
              </a:r>
              <a:endParaRPr sz="1600" b="1" dirty="0">
                <a:solidFill>
                  <a:schemeClr val="bg1"/>
                </a:solidFill>
                <a:latin typeface="微软雅黑" panose="020B0503020204020204" pitchFamily="34" charset="-122"/>
                <a:ea typeface="微软雅黑" panose="020B0503020204020204" pitchFamily="34" charset="-122"/>
              </a:endParaRPr>
            </a:p>
          </p:txBody>
        </p:sp>
        <p:sp>
          <p:nvSpPr>
            <p:cNvPr id="71" name="椭圆 70">
              <a:extLst>
                <a:ext uri="{FF2B5EF4-FFF2-40B4-BE49-F238E27FC236}">
                  <a16:creationId xmlns:a16="http://schemas.microsoft.com/office/drawing/2014/main" id="{987C8E48-390F-4BC5-9DE7-DC63FD56C817}"/>
                </a:ext>
              </a:extLst>
            </p:cNvPr>
            <p:cNvSpPr/>
            <p:nvPr/>
          </p:nvSpPr>
          <p:spPr bwMode="auto">
            <a:xfrm>
              <a:off x="5718041" y="1687176"/>
              <a:ext cx="495018" cy="495017"/>
            </a:xfrm>
            <a:prstGeom prst="ellipse">
              <a:avLst/>
            </a:prstGeom>
            <a:grpFill/>
            <a:ln w="19050">
              <a:noFill/>
              <a:round/>
              <a:headEnd/>
              <a:tailEnd/>
            </a:ln>
          </p:spPr>
          <p:txBody>
            <a:bodyPr vert="horz" wrap="square" lIns="91440" tIns="45720" rIns="91440" bIns="45720" anchor="ctr" anchorCtr="1" compatLnSpc="1">
              <a:prstTxWarp prst="textNoShape">
                <a:avLst/>
              </a:prstTxWarp>
              <a:norm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05</a:t>
              </a:r>
            </a:p>
          </p:txBody>
        </p:sp>
        <p:sp>
          <p:nvSpPr>
            <p:cNvPr id="72" name="椭圆 71">
              <a:extLst>
                <a:ext uri="{FF2B5EF4-FFF2-40B4-BE49-F238E27FC236}">
                  <a16:creationId xmlns:a16="http://schemas.microsoft.com/office/drawing/2014/main" id="{868F85FD-1550-47CF-AC1C-97B2CD5CB174}"/>
                </a:ext>
              </a:extLst>
            </p:cNvPr>
            <p:cNvSpPr/>
            <p:nvPr/>
          </p:nvSpPr>
          <p:spPr bwMode="auto">
            <a:xfrm>
              <a:off x="3769142" y="1687176"/>
              <a:ext cx="495018" cy="495017"/>
            </a:xfrm>
            <a:prstGeom prst="ellipse">
              <a:avLst/>
            </a:prstGeom>
            <a:grpFill/>
            <a:ln w="19050">
              <a:noFill/>
              <a:round/>
              <a:headEnd/>
              <a:tailEnd/>
            </a:ln>
          </p:spPr>
          <p:txBody>
            <a:bodyPr vert="horz" wrap="square" lIns="91440" tIns="45720" rIns="91440" bIns="45720" anchor="ctr" anchorCtr="1" compatLnSpc="1">
              <a:prstTxWarp prst="textNoShape">
                <a:avLst/>
              </a:prstTxWarp>
              <a:normAutofit/>
            </a:bodyPr>
            <a:lstStyle/>
            <a:p>
              <a:pPr algn="ctr"/>
              <a:r>
                <a:rPr lang="en-US" altLang="zh-CN" sz="1600" b="1">
                  <a:solidFill>
                    <a:prstClr val="white"/>
                  </a:solidFill>
                  <a:latin typeface="微软雅黑" panose="020B0503020204020204" pitchFamily="34" charset="-122"/>
                  <a:ea typeface="微软雅黑" panose="020B0503020204020204" pitchFamily="34" charset="-122"/>
                </a:rPr>
                <a:t>03</a:t>
              </a:r>
            </a:p>
          </p:txBody>
        </p:sp>
        <p:sp>
          <p:nvSpPr>
            <p:cNvPr id="73" name="椭圆 72">
              <a:extLst>
                <a:ext uri="{FF2B5EF4-FFF2-40B4-BE49-F238E27FC236}">
                  <a16:creationId xmlns:a16="http://schemas.microsoft.com/office/drawing/2014/main" id="{204219AF-6671-4DDF-9C71-8C6CA6973E81}"/>
                </a:ext>
              </a:extLst>
            </p:cNvPr>
            <p:cNvSpPr/>
            <p:nvPr/>
          </p:nvSpPr>
          <p:spPr bwMode="auto">
            <a:xfrm>
              <a:off x="5718041" y="3670951"/>
              <a:ext cx="495018" cy="495017"/>
            </a:xfrm>
            <a:prstGeom prst="ellipse">
              <a:avLst/>
            </a:prstGeom>
            <a:grpFill/>
            <a:ln w="19050">
              <a:noFill/>
              <a:round/>
              <a:headEnd/>
              <a:tailEnd/>
            </a:ln>
          </p:spPr>
          <p:txBody>
            <a:bodyPr vert="horz" wrap="square" lIns="91440" tIns="45720" rIns="91440" bIns="45720" anchor="ctr" anchorCtr="1" compatLnSpc="1">
              <a:prstTxWarp prst="textNoShape">
                <a:avLst/>
              </a:prstTxWarp>
              <a:norm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07</a:t>
              </a:r>
            </a:p>
          </p:txBody>
        </p:sp>
        <p:sp>
          <p:nvSpPr>
            <p:cNvPr id="74" name="椭圆 73">
              <a:extLst>
                <a:ext uri="{FF2B5EF4-FFF2-40B4-BE49-F238E27FC236}">
                  <a16:creationId xmlns:a16="http://schemas.microsoft.com/office/drawing/2014/main" id="{F794F374-BF34-4B17-B849-8CC45EDEF494}"/>
                </a:ext>
              </a:extLst>
            </p:cNvPr>
            <p:cNvSpPr/>
            <p:nvPr/>
          </p:nvSpPr>
          <p:spPr bwMode="auto">
            <a:xfrm>
              <a:off x="3769142" y="3670951"/>
              <a:ext cx="495018" cy="495017"/>
            </a:xfrm>
            <a:prstGeom prst="ellipse">
              <a:avLst/>
            </a:prstGeom>
            <a:grpFill/>
            <a:ln w="19050">
              <a:noFill/>
              <a:round/>
              <a:headEnd/>
              <a:tailEnd/>
            </a:ln>
          </p:spPr>
          <p:txBody>
            <a:bodyPr vert="horz" wrap="square" lIns="91440" tIns="45720" rIns="91440" bIns="45720" anchor="ctr" anchorCtr="1" compatLnSpc="1">
              <a:prstTxWarp prst="textNoShape">
                <a:avLst/>
              </a:prstTxWarp>
              <a:normAutofit/>
            </a:bodyPr>
            <a:lstStyle/>
            <a:p>
              <a:pPr algn="ctr"/>
              <a:r>
                <a:rPr lang="en-US" altLang="zh-CN" sz="1600" b="1">
                  <a:solidFill>
                    <a:prstClr val="white"/>
                  </a:solidFill>
                  <a:latin typeface="微软雅黑" panose="020B0503020204020204" pitchFamily="34" charset="-122"/>
                  <a:ea typeface="微软雅黑" panose="020B0503020204020204" pitchFamily="34" charset="-122"/>
                </a:rPr>
                <a:t>01</a:t>
              </a:r>
            </a:p>
          </p:txBody>
        </p:sp>
        <p:sp>
          <p:nvSpPr>
            <p:cNvPr id="75" name="椭圆 74">
              <a:extLst>
                <a:ext uri="{FF2B5EF4-FFF2-40B4-BE49-F238E27FC236}">
                  <a16:creationId xmlns:a16="http://schemas.microsoft.com/office/drawing/2014/main" id="{A0D4D9CF-C65E-4011-8061-50049A6C1FC5}"/>
                </a:ext>
              </a:extLst>
            </p:cNvPr>
            <p:cNvSpPr/>
            <p:nvPr/>
          </p:nvSpPr>
          <p:spPr bwMode="auto">
            <a:xfrm>
              <a:off x="6089259" y="2667539"/>
              <a:ext cx="495018" cy="495017"/>
            </a:xfrm>
            <a:prstGeom prst="ellipse">
              <a:avLst/>
            </a:prstGeom>
            <a:grpFill/>
            <a:ln w="19050">
              <a:noFill/>
              <a:round/>
              <a:headEnd/>
              <a:tailEnd/>
            </a:ln>
          </p:spPr>
          <p:txBody>
            <a:bodyPr vert="horz" wrap="square" lIns="91440" tIns="45720" rIns="91440" bIns="45720" anchor="ctr" anchorCtr="1" compatLnSpc="1">
              <a:prstTxWarp prst="textNoShape">
                <a:avLst/>
              </a:prstTxWarp>
              <a:normAutofit/>
            </a:bodyPr>
            <a:lstStyle/>
            <a:p>
              <a:pPr algn="ctr"/>
              <a:r>
                <a:rPr lang="en-US" altLang="zh-CN" sz="1600" b="1" dirty="0">
                  <a:solidFill>
                    <a:prstClr val="white"/>
                  </a:solidFill>
                  <a:latin typeface="微软雅黑" panose="020B0503020204020204" pitchFamily="34" charset="-122"/>
                  <a:ea typeface="微软雅黑" panose="020B0503020204020204" pitchFamily="34" charset="-122"/>
                </a:rPr>
                <a:t>06</a:t>
              </a:r>
            </a:p>
          </p:txBody>
        </p:sp>
        <p:sp>
          <p:nvSpPr>
            <p:cNvPr id="76" name="椭圆 75">
              <a:extLst>
                <a:ext uri="{FF2B5EF4-FFF2-40B4-BE49-F238E27FC236}">
                  <a16:creationId xmlns:a16="http://schemas.microsoft.com/office/drawing/2014/main" id="{C6B3232B-14E2-4AB8-BCEA-0FBD8CE3F8AC}"/>
                </a:ext>
              </a:extLst>
            </p:cNvPr>
            <p:cNvSpPr/>
            <p:nvPr/>
          </p:nvSpPr>
          <p:spPr bwMode="auto">
            <a:xfrm>
              <a:off x="3397923" y="2667539"/>
              <a:ext cx="495018" cy="495017"/>
            </a:xfrm>
            <a:prstGeom prst="ellipse">
              <a:avLst/>
            </a:prstGeom>
            <a:grpFill/>
            <a:ln w="19050">
              <a:noFill/>
              <a:round/>
              <a:headEnd/>
              <a:tailEnd/>
            </a:ln>
          </p:spPr>
          <p:txBody>
            <a:bodyPr vert="horz" wrap="square" lIns="91440" tIns="45720" rIns="91440" bIns="45720" anchor="ctr" anchorCtr="1" compatLnSpc="1">
              <a:prstTxWarp prst="textNoShape">
                <a:avLst/>
              </a:prstTxWarp>
              <a:normAutofit/>
            </a:bodyPr>
            <a:lstStyle/>
            <a:p>
              <a:pPr algn="ctr"/>
              <a:r>
                <a:rPr lang="en-US" altLang="zh-CN" sz="1600" b="1">
                  <a:solidFill>
                    <a:prstClr val="white"/>
                  </a:solidFill>
                  <a:latin typeface="微软雅黑" panose="020B0503020204020204" pitchFamily="34" charset="-122"/>
                  <a:ea typeface="微软雅黑" panose="020B0503020204020204" pitchFamily="34" charset="-122"/>
                </a:rPr>
                <a:t>02</a:t>
              </a:r>
            </a:p>
          </p:txBody>
        </p:sp>
        <p:cxnSp>
          <p:nvCxnSpPr>
            <p:cNvPr id="77" name="直接连接符 76">
              <a:extLst>
                <a:ext uri="{FF2B5EF4-FFF2-40B4-BE49-F238E27FC236}">
                  <a16:creationId xmlns:a16="http://schemas.microsoft.com/office/drawing/2014/main" id="{33A66AE0-033C-4CB7-88AB-366750EC6B96}"/>
                </a:ext>
              </a:extLst>
            </p:cNvPr>
            <p:cNvCxnSpPr>
              <a:stCxn id="69" idx="4"/>
              <a:endCxn id="70" idx="0"/>
            </p:cNvCxnSpPr>
            <p:nvPr/>
          </p:nvCxnSpPr>
          <p:spPr>
            <a:xfrm>
              <a:off x="4991100" y="1810974"/>
              <a:ext cx="0" cy="2228730"/>
            </a:xfrm>
            <a:prstGeom prst="line">
              <a:avLst/>
            </a:prstGeom>
            <a:grpFill/>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CAA3B599-F3C6-4956-A783-44001B88FD42}"/>
                </a:ext>
              </a:extLst>
            </p:cNvPr>
            <p:cNvCxnSpPr>
              <a:stCxn id="76" idx="6"/>
              <a:endCxn id="75" idx="2"/>
            </p:cNvCxnSpPr>
            <p:nvPr/>
          </p:nvCxnSpPr>
          <p:spPr>
            <a:xfrm>
              <a:off x="3892941" y="2915048"/>
              <a:ext cx="2196319" cy="0"/>
            </a:xfrm>
            <a:prstGeom prst="line">
              <a:avLst/>
            </a:prstGeom>
            <a:grpFill/>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914311B-710F-4F11-82BD-8A8C654ECDD6}"/>
                </a:ext>
              </a:extLst>
            </p:cNvPr>
            <p:cNvCxnSpPr>
              <a:stCxn id="72" idx="5"/>
              <a:endCxn id="73" idx="1"/>
            </p:cNvCxnSpPr>
            <p:nvPr/>
          </p:nvCxnSpPr>
          <p:spPr>
            <a:xfrm>
              <a:off x="4191666" y="2109700"/>
              <a:ext cx="1598867" cy="1633745"/>
            </a:xfrm>
            <a:prstGeom prst="line">
              <a:avLst/>
            </a:prstGeom>
            <a:grpFill/>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012CF56-A3DA-4466-88F1-3B97F6787C68}"/>
                </a:ext>
              </a:extLst>
            </p:cNvPr>
            <p:cNvCxnSpPr>
              <a:stCxn id="71" idx="3"/>
              <a:endCxn id="74" idx="7"/>
            </p:cNvCxnSpPr>
            <p:nvPr/>
          </p:nvCxnSpPr>
          <p:spPr>
            <a:xfrm flipH="1">
              <a:off x="4191666" y="2109700"/>
              <a:ext cx="1598867" cy="1633745"/>
            </a:xfrm>
            <a:prstGeom prst="line">
              <a:avLst/>
            </a:prstGeom>
            <a:grpFill/>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圆: 空心 21">
              <a:extLst>
                <a:ext uri="{FF2B5EF4-FFF2-40B4-BE49-F238E27FC236}">
                  <a16:creationId xmlns:a16="http://schemas.microsoft.com/office/drawing/2014/main" id="{5522723A-0A93-48F0-94EB-B0CCA30375C2}"/>
                </a:ext>
              </a:extLst>
            </p:cNvPr>
            <p:cNvSpPr/>
            <p:nvPr/>
          </p:nvSpPr>
          <p:spPr bwMode="auto">
            <a:xfrm>
              <a:off x="4006785" y="1930733"/>
              <a:ext cx="1968631" cy="1968630"/>
            </a:xfrm>
            <a:prstGeom prst="donut">
              <a:avLst>
                <a:gd name="adj" fmla="val 8775"/>
              </a:avLst>
            </a:prstGeom>
            <a:grpFill/>
            <a:ln w="19050">
              <a:noFill/>
              <a:round/>
              <a:headEnd/>
              <a:tailEnd/>
            </a:ln>
          </p:spPr>
          <p:txBody>
            <a:bodyPr anchor="ctr"/>
            <a:lstStyle/>
            <a:p>
              <a:pPr algn="ctr"/>
              <a:endParaRPr sz="1600" b="1">
                <a:solidFill>
                  <a:prstClr val="black"/>
                </a:solidFill>
                <a:latin typeface="微软雅黑" panose="020B0503020204020204" pitchFamily="34" charset="-122"/>
                <a:ea typeface="微软雅黑" panose="020B0503020204020204" pitchFamily="34" charset="-122"/>
              </a:endParaRPr>
            </a:p>
          </p:txBody>
        </p:sp>
        <p:sp>
          <p:nvSpPr>
            <p:cNvPr id="82" name="圆: 空心 22">
              <a:extLst>
                <a:ext uri="{FF2B5EF4-FFF2-40B4-BE49-F238E27FC236}">
                  <a16:creationId xmlns:a16="http://schemas.microsoft.com/office/drawing/2014/main" id="{541FAB7E-1927-4657-BB4A-A169B7D9D6BC}"/>
                </a:ext>
              </a:extLst>
            </p:cNvPr>
            <p:cNvSpPr/>
            <p:nvPr/>
          </p:nvSpPr>
          <p:spPr bwMode="auto">
            <a:xfrm>
              <a:off x="4300428" y="2222516"/>
              <a:ext cx="1381342" cy="1381342"/>
            </a:xfrm>
            <a:prstGeom prst="donut">
              <a:avLst>
                <a:gd name="adj" fmla="val 7268"/>
              </a:avLst>
            </a:prstGeom>
            <a:grpFill/>
            <a:ln w="19050">
              <a:noFill/>
              <a:round/>
              <a:headEnd/>
              <a:tailEnd/>
            </a:ln>
          </p:spPr>
          <p:txBody>
            <a:bodyPr anchor="ctr"/>
            <a:lstStyle/>
            <a:p>
              <a:pPr algn="ctr"/>
              <a:endParaRPr sz="1600" b="1">
                <a:solidFill>
                  <a:prstClr val="black"/>
                </a:solidFill>
                <a:latin typeface="微软雅黑" panose="020B0503020204020204" pitchFamily="34" charset="-122"/>
                <a:ea typeface="微软雅黑" panose="020B0503020204020204" pitchFamily="34" charset="-122"/>
              </a:endParaRPr>
            </a:p>
          </p:txBody>
        </p:sp>
      </p:grpSp>
      <p:sp>
        <p:nvSpPr>
          <p:cNvPr id="83" name="矩形 82">
            <a:extLst>
              <a:ext uri="{FF2B5EF4-FFF2-40B4-BE49-F238E27FC236}">
                <a16:creationId xmlns:a16="http://schemas.microsoft.com/office/drawing/2014/main" id="{749FC5A2-7592-49F6-B2D3-24B23E563240}"/>
              </a:ext>
            </a:extLst>
          </p:cNvPr>
          <p:cNvSpPr/>
          <p:nvPr/>
        </p:nvSpPr>
        <p:spPr>
          <a:xfrm>
            <a:off x="2373346" y="1967960"/>
            <a:ext cx="2644487" cy="1169549"/>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defRPr/>
            </a:pPr>
            <a:r>
              <a:rPr lang="zh-CN" altLang="en-US" sz="1867" b="1" dirty="0">
                <a:solidFill>
                  <a:srgbClr val="E7E6E6">
                    <a:lumMod val="25000"/>
                  </a:srgbClr>
                </a:solidFill>
                <a:latin typeface="Arial"/>
                <a:ea typeface="微软雅黑"/>
              </a:rPr>
              <a:t>添加标题内容</a:t>
            </a:r>
          </a:p>
          <a:p>
            <a:pPr algn="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84" name="矩形 83">
            <a:extLst>
              <a:ext uri="{FF2B5EF4-FFF2-40B4-BE49-F238E27FC236}">
                <a16:creationId xmlns:a16="http://schemas.microsoft.com/office/drawing/2014/main" id="{B8B407F6-69BB-4453-923D-4B080B084032}"/>
              </a:ext>
            </a:extLst>
          </p:cNvPr>
          <p:cNvSpPr/>
          <p:nvPr/>
        </p:nvSpPr>
        <p:spPr>
          <a:xfrm>
            <a:off x="8297232" y="1928648"/>
            <a:ext cx="2619160" cy="1477262"/>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867" b="1" dirty="0">
                <a:solidFill>
                  <a:srgbClr val="E7E6E6">
                    <a:lumMod val="25000"/>
                  </a:srgbClr>
                </a:solidFill>
                <a:latin typeface="Arial"/>
                <a:ea typeface="微软雅黑"/>
              </a:rPr>
              <a:t>添加标题内容</a:t>
            </a:r>
          </a:p>
          <a:p>
            <a:pP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85" name="矩形 84">
            <a:extLst>
              <a:ext uri="{FF2B5EF4-FFF2-40B4-BE49-F238E27FC236}">
                <a16:creationId xmlns:a16="http://schemas.microsoft.com/office/drawing/2014/main" id="{D64F6E07-BAEB-48B7-958F-621416FED3A5}"/>
              </a:ext>
            </a:extLst>
          </p:cNvPr>
          <p:cNvSpPr/>
          <p:nvPr/>
        </p:nvSpPr>
        <p:spPr>
          <a:xfrm>
            <a:off x="1879601" y="3414975"/>
            <a:ext cx="2644487" cy="1169549"/>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defRPr/>
            </a:pPr>
            <a:r>
              <a:rPr lang="zh-CN" altLang="en-US" sz="1867" b="1" dirty="0">
                <a:solidFill>
                  <a:srgbClr val="E7E6E6">
                    <a:lumMod val="25000"/>
                  </a:srgbClr>
                </a:solidFill>
                <a:latin typeface="Arial"/>
                <a:ea typeface="微软雅黑"/>
              </a:rPr>
              <a:t>添加标题内容</a:t>
            </a:r>
          </a:p>
          <a:p>
            <a:pPr algn="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86" name="矩形 85">
            <a:extLst>
              <a:ext uri="{FF2B5EF4-FFF2-40B4-BE49-F238E27FC236}">
                <a16:creationId xmlns:a16="http://schemas.microsoft.com/office/drawing/2014/main" id="{276EC61C-3AC5-460A-A092-6B9EDF6F9156}"/>
              </a:ext>
            </a:extLst>
          </p:cNvPr>
          <p:cNvSpPr/>
          <p:nvPr/>
        </p:nvSpPr>
        <p:spPr>
          <a:xfrm>
            <a:off x="8779036" y="3414974"/>
            <a:ext cx="2619160" cy="1477262"/>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867" b="1" dirty="0">
                <a:solidFill>
                  <a:srgbClr val="E7E6E6">
                    <a:lumMod val="25000"/>
                  </a:srgbClr>
                </a:solidFill>
                <a:latin typeface="Arial"/>
                <a:ea typeface="微软雅黑"/>
              </a:rPr>
              <a:t>添加标题内容</a:t>
            </a:r>
          </a:p>
          <a:p>
            <a:pP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87" name="矩形 86">
            <a:extLst>
              <a:ext uri="{FF2B5EF4-FFF2-40B4-BE49-F238E27FC236}">
                <a16:creationId xmlns:a16="http://schemas.microsoft.com/office/drawing/2014/main" id="{C842D767-9A0B-467C-AFE4-50B842BFE0E6}"/>
              </a:ext>
            </a:extLst>
          </p:cNvPr>
          <p:cNvSpPr/>
          <p:nvPr/>
        </p:nvSpPr>
        <p:spPr>
          <a:xfrm>
            <a:off x="2361602" y="4799215"/>
            <a:ext cx="2644487" cy="1169549"/>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defRPr/>
            </a:pPr>
            <a:r>
              <a:rPr lang="zh-CN" altLang="en-US" sz="1867" b="1" dirty="0">
                <a:solidFill>
                  <a:srgbClr val="E7E6E6">
                    <a:lumMod val="25000"/>
                  </a:srgbClr>
                </a:solidFill>
                <a:latin typeface="Arial"/>
                <a:ea typeface="微软雅黑"/>
              </a:rPr>
              <a:t>添加标题内容</a:t>
            </a:r>
          </a:p>
          <a:p>
            <a:pPr algn="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
        <p:nvSpPr>
          <p:cNvPr id="88" name="矩形 87">
            <a:extLst>
              <a:ext uri="{FF2B5EF4-FFF2-40B4-BE49-F238E27FC236}">
                <a16:creationId xmlns:a16="http://schemas.microsoft.com/office/drawing/2014/main" id="{4890E535-BE7C-45C8-B9F7-9BA6C140B5D1}"/>
              </a:ext>
            </a:extLst>
          </p:cNvPr>
          <p:cNvSpPr/>
          <p:nvPr/>
        </p:nvSpPr>
        <p:spPr>
          <a:xfrm>
            <a:off x="8297232" y="4749378"/>
            <a:ext cx="2619160" cy="1477262"/>
          </a:xfrm>
          <a:prstGeom prst="rect">
            <a:avLst/>
          </a:prstGeom>
        </p:spPr>
        <p:txBody>
          <a:bodyPr wrap="square" lIns="121917" tIns="60959" rIns="121917" bIns="6095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867" b="1" dirty="0">
                <a:solidFill>
                  <a:srgbClr val="E7E6E6">
                    <a:lumMod val="25000"/>
                  </a:srgbClr>
                </a:solidFill>
                <a:latin typeface="Arial"/>
                <a:ea typeface="微软雅黑"/>
              </a:rPr>
              <a:t>添加标题内容</a:t>
            </a:r>
          </a:p>
          <a:p>
            <a:pPr>
              <a:lnSpc>
                <a:spcPct val="150000"/>
              </a:lnSpc>
            </a:pPr>
            <a:r>
              <a:rPr lang="zh-CN" altLang="en-US" sz="1333" dirty="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a:t>
            </a:r>
            <a:endParaRPr lang="en-US" altLang="zh-CN" sz="1200" dirty="0">
              <a:solidFill>
                <a:schemeClr val="tx1">
                  <a:lumMod val="75000"/>
                  <a:lumOff val="25000"/>
                </a:schemeClr>
              </a:solidFill>
              <a:latin typeface="Arial"/>
              <a:ea typeface="微软雅黑"/>
            </a:endParaRPr>
          </a:p>
        </p:txBody>
      </p:sp>
    </p:spTree>
    <p:extLst>
      <p:ext uri="{BB962C8B-B14F-4D97-AF65-F5344CB8AC3E}">
        <p14:creationId xmlns:p14="http://schemas.microsoft.com/office/powerpoint/2010/main" val="38311701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8" presetClass="emph" presetSubtype="0" fill="hold" nodeType="withEffect">
                                  <p:stCondLst>
                                    <p:cond delay="0"/>
                                  </p:stCondLst>
                                  <p:childTnLst>
                                    <p:animRot by="21600000">
                                      <p:cBhvr>
                                        <p:cTn id="9" dur="2500" fill="hold"/>
                                        <p:tgtEl>
                                          <p:spTgt spid="68"/>
                                        </p:tgtEl>
                                        <p:attrNameLst>
                                          <p:attrName>r</p:attrName>
                                        </p:attrNameLst>
                                      </p:cBhvr>
                                    </p:animRot>
                                  </p:childTnLst>
                                </p:cTn>
                              </p:par>
                            </p:childTnLst>
                          </p:cTn>
                        </p:par>
                        <p:par>
                          <p:cTn id="10" fill="hold">
                            <p:stCondLst>
                              <p:cond delay="2500"/>
                            </p:stCondLst>
                            <p:childTnLst>
                              <p:par>
                                <p:cTn id="11" presetID="22" presetClass="entr" presetSubtype="1" fill="hold" grpId="0" nodeType="after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up)">
                                      <p:cBhvr>
                                        <p:cTn id="13" dur="500"/>
                                        <p:tgtEl>
                                          <p:spTgt spid="83"/>
                                        </p:tgtEl>
                                      </p:cBhvr>
                                    </p:animEffect>
                                  </p:childTnLst>
                                </p:cTn>
                              </p:par>
                            </p:childTnLst>
                          </p:cTn>
                        </p:par>
                        <p:par>
                          <p:cTn id="14" fill="hold">
                            <p:stCondLst>
                              <p:cond delay="3000"/>
                            </p:stCondLst>
                            <p:childTnLst>
                              <p:par>
                                <p:cTn id="15" presetID="22" presetClass="entr" presetSubtype="1"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up)">
                                      <p:cBhvr>
                                        <p:cTn id="17" dur="500"/>
                                        <p:tgtEl>
                                          <p:spTgt spid="84"/>
                                        </p:tgtEl>
                                      </p:cBhvr>
                                    </p:animEffect>
                                  </p:childTnLst>
                                </p:cTn>
                              </p:par>
                            </p:childTnLst>
                          </p:cTn>
                        </p:par>
                        <p:par>
                          <p:cTn id="18" fill="hold">
                            <p:stCondLst>
                              <p:cond delay="3500"/>
                            </p:stCondLst>
                            <p:childTnLst>
                              <p:par>
                                <p:cTn id="19" presetID="22" presetClass="entr" presetSubtype="1" fill="hold" grpId="0"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up)">
                                      <p:cBhvr>
                                        <p:cTn id="21" dur="500"/>
                                        <p:tgtEl>
                                          <p:spTgt spid="85"/>
                                        </p:tgtEl>
                                      </p:cBhvr>
                                    </p:animEffect>
                                  </p:childTnLst>
                                </p:cTn>
                              </p:par>
                            </p:childTnLst>
                          </p:cTn>
                        </p:par>
                        <p:par>
                          <p:cTn id="22" fill="hold">
                            <p:stCondLst>
                              <p:cond delay="4000"/>
                            </p:stCondLst>
                            <p:childTnLst>
                              <p:par>
                                <p:cTn id="23" presetID="22" presetClass="entr" presetSubtype="1" fill="hold" grpId="0" nodeType="after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up)">
                                      <p:cBhvr>
                                        <p:cTn id="25" dur="500"/>
                                        <p:tgtEl>
                                          <p:spTgt spid="86"/>
                                        </p:tgtEl>
                                      </p:cBhvr>
                                    </p:animEffect>
                                  </p:childTnLst>
                                </p:cTn>
                              </p:par>
                            </p:childTnLst>
                          </p:cTn>
                        </p:par>
                        <p:par>
                          <p:cTn id="26" fill="hold">
                            <p:stCondLst>
                              <p:cond delay="4500"/>
                            </p:stCondLst>
                            <p:childTnLst>
                              <p:par>
                                <p:cTn id="27" presetID="22" presetClass="entr" presetSubtype="1" fill="hold" grpId="0" nodeType="after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wipe(up)">
                                      <p:cBhvr>
                                        <p:cTn id="29" dur="500"/>
                                        <p:tgtEl>
                                          <p:spTgt spid="87"/>
                                        </p:tgtEl>
                                      </p:cBhvr>
                                    </p:animEffect>
                                  </p:childTnLst>
                                </p:cTn>
                              </p:par>
                            </p:childTnLst>
                          </p:cTn>
                        </p:par>
                        <p:par>
                          <p:cTn id="30" fill="hold">
                            <p:stCondLst>
                              <p:cond delay="5000"/>
                            </p:stCondLst>
                            <p:childTnLst>
                              <p:par>
                                <p:cTn id="31" presetID="22" presetClass="entr" presetSubtype="1" fill="hold" grpId="0" nodeType="after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ipe(up)">
                                      <p:cBhvr>
                                        <p:cTn id="3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87" grpId="0"/>
      <p:bldP spid="8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11" name="Freeform 5"/>
          <p:cNvSpPr>
            <a:spLocks/>
          </p:cNvSpPr>
          <p:nvPr/>
        </p:nvSpPr>
        <p:spPr bwMode="auto">
          <a:xfrm>
            <a:off x="1783556" y="1461293"/>
            <a:ext cx="7805738" cy="3935413"/>
          </a:xfrm>
          <a:custGeom>
            <a:avLst/>
            <a:gdLst>
              <a:gd name="T0" fmla="*/ 21469 w 21469"/>
              <a:gd name="T1" fmla="*/ 2752 h 10808"/>
              <a:gd name="T2" fmla="*/ 21469 w 21469"/>
              <a:gd name="T3" fmla="*/ 10808 h 10808"/>
              <a:gd name="T4" fmla="*/ 0 w 21469"/>
              <a:gd name="T5" fmla="*/ 10808 h 10808"/>
              <a:gd name="T6" fmla="*/ 0 w 21469"/>
              <a:gd name="T7" fmla="*/ 0 h 10808"/>
              <a:gd name="T8" fmla="*/ 18717 w 21469"/>
              <a:gd name="T9" fmla="*/ 0 h 10808"/>
            </a:gdLst>
            <a:ahLst/>
            <a:cxnLst>
              <a:cxn ang="0">
                <a:pos x="T0" y="T1"/>
              </a:cxn>
              <a:cxn ang="0">
                <a:pos x="T2" y="T3"/>
              </a:cxn>
              <a:cxn ang="0">
                <a:pos x="T4" y="T5"/>
              </a:cxn>
              <a:cxn ang="0">
                <a:pos x="T6" y="T7"/>
              </a:cxn>
              <a:cxn ang="0">
                <a:pos x="T8" y="T9"/>
              </a:cxn>
            </a:cxnLst>
            <a:rect l="0" t="0" r="r" b="b"/>
            <a:pathLst>
              <a:path w="21469" h="10808">
                <a:moveTo>
                  <a:pt x="21469" y="2752"/>
                </a:moveTo>
                <a:lnTo>
                  <a:pt x="21469" y="10808"/>
                </a:lnTo>
                <a:lnTo>
                  <a:pt x="0" y="10808"/>
                </a:lnTo>
                <a:lnTo>
                  <a:pt x="0" y="0"/>
                </a:lnTo>
                <a:lnTo>
                  <a:pt x="18717" y="0"/>
                </a:lnTo>
              </a:path>
            </a:pathLst>
          </a:custGeom>
          <a:noFill/>
          <a:ln w="7620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3" name="文本框 12"/>
          <p:cNvSpPr txBox="1"/>
          <p:nvPr/>
        </p:nvSpPr>
        <p:spPr>
          <a:xfrm>
            <a:off x="2443416" y="2419259"/>
            <a:ext cx="6486019" cy="2759730"/>
          </a:xfrm>
          <a:prstGeom prst="rect">
            <a:avLst/>
          </a:prstGeom>
          <a:noFill/>
        </p:spPr>
        <p:txBody>
          <a:bodyPr wrap="square" rtlCol="0">
            <a:spAutoFit/>
          </a:bodyPr>
          <a:lstStyle/>
          <a:p>
            <a:pPr algn="just">
              <a:lnSpc>
                <a:spcPts val="2600"/>
              </a:lnSpc>
            </a:pPr>
            <a:r>
              <a:rPr lang="en-US" altLang="zh-CN" sz="1600" dirty="0">
                <a:solidFill>
                  <a:srgbClr val="000000"/>
                </a:solidFill>
                <a:latin typeface="微软雅黑" panose="020B0503020204020204" pitchFamily="34" charset="-122"/>
                <a:ea typeface="微软雅黑" panose="020B0503020204020204" pitchFamily="34" charset="-122"/>
              </a:rPr>
              <a:t>       2017</a:t>
            </a:r>
            <a:r>
              <a:rPr lang="zh-CN" altLang="en-US" sz="1600" dirty="0">
                <a:solidFill>
                  <a:srgbClr val="000000"/>
                </a:solidFill>
                <a:latin typeface="微软雅黑" panose="020B0503020204020204" pitchFamily="34" charset="-122"/>
                <a:ea typeface="微软雅黑" panose="020B0503020204020204" pitchFamily="34" charset="-122"/>
              </a:rPr>
              <a:t>年，在全体同事的共同努力下，在公司领导的全面支持、关心下，本着一切为客户服务的宗旨，围绕优化服务、拓展销售和产品优化三个方面，我们激流勇进，圆满地完成了工作任务，同时也提高了企业的知名度，实现了公司利益最大化。</a:t>
            </a:r>
          </a:p>
          <a:p>
            <a:pPr algn="just">
              <a:lnSpc>
                <a:spcPts val="2600"/>
              </a:lnSpc>
            </a:pPr>
            <a:r>
              <a:rPr lang="zh-CN" altLang="en-US" sz="1600" dirty="0">
                <a:solidFill>
                  <a:srgbClr val="000000"/>
                </a:solidFill>
                <a:latin typeface="微软雅黑" panose="020B0503020204020204" pitchFamily="34" charset="-122"/>
                <a:ea typeface="微软雅黑" panose="020B0503020204020204" pitchFamily="34" charset="-122"/>
              </a:rPr>
              <a:t>       在不断前行的路上，我们也查找到工作中的不足和问题，主要反映于产品的风格、定型还有待进一步探索，尤其是线上销售的产品，还有很大的改进和完善空间。展望新的一年，我们将继续努力，力争各项工作更上一个新台阶。</a:t>
            </a:r>
          </a:p>
        </p:txBody>
      </p:sp>
      <p:sp>
        <p:nvSpPr>
          <p:cNvPr id="18" name="文本框 17"/>
          <p:cNvSpPr txBox="1"/>
          <p:nvPr/>
        </p:nvSpPr>
        <p:spPr>
          <a:xfrm>
            <a:off x="4151301" y="1693314"/>
            <a:ext cx="1245854" cy="646331"/>
          </a:xfrm>
          <a:prstGeom prst="rect">
            <a:avLst/>
          </a:prstGeom>
          <a:noFill/>
          <a:effectLst/>
        </p:spPr>
        <p:txBody>
          <a:bodyPr wrap="none" rtlCol="0">
            <a:spAutoFit/>
          </a:bodyPr>
          <a:lstStyle/>
          <a:p>
            <a:pPr algn="ctr"/>
            <a:r>
              <a:rPr lang="zh-CN" altLang="en-US" sz="3600" b="1" dirty="0">
                <a:solidFill>
                  <a:srgbClr val="C00000"/>
                </a:solidFill>
                <a:latin typeface="微软雅黑" panose="020B0503020204020204" pitchFamily="34" charset="-122"/>
                <a:ea typeface="微软雅黑" panose="020B0503020204020204" pitchFamily="34" charset="-122"/>
              </a:rPr>
              <a:t>前 言</a:t>
            </a:r>
          </a:p>
        </p:txBody>
      </p:sp>
      <p:sp>
        <p:nvSpPr>
          <p:cNvPr id="19" name="文本框 18"/>
          <p:cNvSpPr txBox="1"/>
          <p:nvPr/>
        </p:nvSpPr>
        <p:spPr>
          <a:xfrm>
            <a:off x="5319490" y="1765657"/>
            <a:ext cx="1902059" cy="584775"/>
          </a:xfrm>
          <a:prstGeom prst="rect">
            <a:avLst/>
          </a:prstGeom>
          <a:noFill/>
          <a:effectLst/>
        </p:spPr>
        <p:txBody>
          <a:bodyPr wrap="none" rtlCol="0">
            <a:spAutoFit/>
          </a:bodyPr>
          <a:lstStyle/>
          <a:p>
            <a:pPr algn="ctr"/>
            <a:r>
              <a:rPr lang="en-US" altLang="zh-CN" sz="3200" dirty="0">
                <a:solidFill>
                  <a:srgbClr val="FFFFFF">
                    <a:lumMod val="65000"/>
                  </a:srgbClr>
                </a:solidFill>
                <a:latin typeface="微软雅黑" panose="020B0503020204020204" pitchFamily="34" charset="-122"/>
                <a:ea typeface="微软雅黑" panose="020B0503020204020204" pitchFamily="34" charset="-122"/>
              </a:rPr>
              <a:t>PREFACE</a:t>
            </a:r>
            <a:endParaRPr lang="zh-CN" altLang="en-US" sz="3200" dirty="0">
              <a:solidFill>
                <a:srgbClr val="FFFFFF">
                  <a:lumMod val="6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95029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upRight)">
                                      <p:cBhvr>
                                        <p:cTn id="7" dur="1000"/>
                                        <p:tgtEl>
                                          <p:spTgt spid="11"/>
                                        </p:tgtEl>
                                      </p:cBhvr>
                                    </p:animEffect>
                                  </p:childTnLst>
                                </p:cTn>
                              </p:par>
                              <p:par>
                                <p:cTn id="8" presetID="53" presetClass="entr" presetSubtype="16" fill="hold" grpId="0" nodeType="withEffect">
                                  <p:stCondLst>
                                    <p:cond delay="150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35" presetClass="path" presetSubtype="0" accel="50000" decel="50000" fill="hold" grpId="1" nodeType="withEffect">
                                  <p:stCondLst>
                                    <p:cond delay="1500"/>
                                  </p:stCondLst>
                                  <p:childTnLst>
                                    <p:animMotion origin="layout" path="M 0 0 L -0.25 0 E" pathEditMode="relative" ptsTypes="">
                                      <p:cBhvr>
                                        <p:cTn id="14" dur="1000" spd="-100000" fill="hold"/>
                                        <p:tgtEl>
                                          <p:spTgt spid="18"/>
                                        </p:tgtEl>
                                        <p:attrNameLst>
                                          <p:attrName>ppt_x</p:attrName>
                                          <p:attrName>ppt_y</p:attrName>
                                        </p:attrNameLst>
                                      </p:cBhvr>
                                    </p:animMotion>
                                  </p:childTnLst>
                                </p:cTn>
                              </p:par>
                              <p:par>
                                <p:cTn id="15" presetID="53" presetClass="entr" presetSubtype="16" fill="hold" grpId="0" nodeType="withEffect">
                                  <p:stCondLst>
                                    <p:cond delay="15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63" presetClass="path" presetSubtype="0" accel="50000" decel="50000" fill="hold" grpId="1" nodeType="withEffect">
                                  <p:stCondLst>
                                    <p:cond delay="1500"/>
                                  </p:stCondLst>
                                  <p:childTnLst>
                                    <p:animMotion origin="layout" path="M 0 0 L 0.25 0 E" pathEditMode="relative" ptsTypes="">
                                      <p:cBhvr>
                                        <p:cTn id="21" dur="1000" spd="-100000" fill="hold"/>
                                        <p:tgtEl>
                                          <p:spTgt spid="19"/>
                                        </p:tgtEl>
                                        <p:attrNameLst>
                                          <p:attrName>ppt_x</p:attrName>
                                          <p:attrName>ppt_y</p:attrName>
                                        </p:attrNameLst>
                                      </p:cBhvr>
                                    </p:animMotion>
                                  </p:childTnLst>
                                </p:cTn>
                              </p:par>
                            </p:childTnLst>
                          </p:cTn>
                        </p:par>
                        <p:par>
                          <p:cTn id="22" fill="hold">
                            <p:stCondLst>
                              <p:cond delay="25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3"/>
                                        </p:tgtEl>
                                        <p:attrNameLst>
                                          <p:attrName>style.visibility</p:attrName>
                                        </p:attrNameLst>
                                      </p:cBhvr>
                                      <p:to>
                                        <p:strVal val="visible"/>
                                      </p:to>
                                    </p:set>
                                    <p:anim calcmode="lin" valueType="num">
                                      <p:cBhvr>
                                        <p:cTn id="25" dur="250" fill="hold"/>
                                        <p:tgtEl>
                                          <p:spTgt spid="13"/>
                                        </p:tgtEl>
                                        <p:attrNameLst>
                                          <p:attrName>ppt_w</p:attrName>
                                        </p:attrNameLst>
                                      </p:cBhvr>
                                      <p:tavLst>
                                        <p:tav tm="0">
                                          <p:val>
                                            <p:fltVal val="0"/>
                                          </p:val>
                                        </p:tav>
                                        <p:tav tm="100000">
                                          <p:val>
                                            <p:strVal val="#ppt_w"/>
                                          </p:val>
                                        </p:tav>
                                      </p:tavLst>
                                    </p:anim>
                                    <p:anim calcmode="lin" valueType="num">
                                      <p:cBhvr>
                                        <p:cTn id="26" dur="250" fill="hold"/>
                                        <p:tgtEl>
                                          <p:spTgt spid="13"/>
                                        </p:tgtEl>
                                        <p:attrNameLst>
                                          <p:attrName>ppt_h</p:attrName>
                                        </p:attrNameLst>
                                      </p:cBhvr>
                                      <p:tavLst>
                                        <p:tav tm="0">
                                          <p:val>
                                            <p:fltVal val="0"/>
                                          </p:val>
                                        </p:tav>
                                        <p:tav tm="100000">
                                          <p:val>
                                            <p:strVal val="#ppt_h"/>
                                          </p:val>
                                        </p:tav>
                                      </p:tavLst>
                                    </p:anim>
                                    <p:animEffect transition="in" filter="fade">
                                      <p:cBhvr>
                                        <p:cTn id="2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p:bldP spid="18" grpId="1"/>
      <p:bldP spid="19" grpId="0"/>
      <p:bldP spid="19"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E1513741-ACAE-4ACA-8D0B-748BDC31DB1C}"/>
              </a:ext>
            </a:extLst>
          </p:cNvPr>
          <p:cNvGrpSpPr/>
          <p:nvPr/>
        </p:nvGrpSpPr>
        <p:grpSpPr>
          <a:xfrm>
            <a:off x="811184" y="286154"/>
            <a:ext cx="10337993" cy="584775"/>
            <a:chOff x="811184" y="286154"/>
            <a:chExt cx="10337993" cy="584775"/>
          </a:xfrm>
        </p:grpSpPr>
        <p:sp>
          <p:nvSpPr>
            <p:cNvPr id="39" name="文本框 38">
              <a:extLst>
                <a:ext uri="{FF2B5EF4-FFF2-40B4-BE49-F238E27FC236}">
                  <a16:creationId xmlns:a16="http://schemas.microsoft.com/office/drawing/2014/main" id="{597A6B9C-4878-4BAC-BF4E-771256FED109}"/>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执行力上的不足</a:t>
              </a:r>
            </a:p>
          </p:txBody>
        </p:sp>
        <p:cxnSp>
          <p:nvCxnSpPr>
            <p:cNvPr id="40" name="直接连接符 39">
              <a:extLst>
                <a:ext uri="{FF2B5EF4-FFF2-40B4-BE49-F238E27FC236}">
                  <a16:creationId xmlns:a16="http://schemas.microsoft.com/office/drawing/2014/main" id="{8C3BC2DC-4B9A-423F-8CFA-D33E16014BEA}"/>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sp>
        <p:nvSpPr>
          <p:cNvPr id="25" name="下箭头 11"/>
          <p:cNvSpPr>
            <a:spLocks noChangeAspect="1"/>
          </p:cNvSpPr>
          <p:nvPr/>
        </p:nvSpPr>
        <p:spPr>
          <a:xfrm rot="4368884">
            <a:off x="4955020" y="1660024"/>
            <a:ext cx="1294537" cy="2451326"/>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C00000"/>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sp>
        <p:nvSpPr>
          <p:cNvPr id="26" name="下箭头 11"/>
          <p:cNvSpPr>
            <a:spLocks noChangeAspect="1"/>
          </p:cNvSpPr>
          <p:nvPr/>
        </p:nvSpPr>
        <p:spPr>
          <a:xfrm rot="20821995">
            <a:off x="4535464" y="2993953"/>
            <a:ext cx="1294536" cy="2451326"/>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C00000"/>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sp>
        <p:nvSpPr>
          <p:cNvPr id="27" name="下箭头 11"/>
          <p:cNvSpPr>
            <a:spLocks noChangeAspect="1"/>
          </p:cNvSpPr>
          <p:nvPr/>
        </p:nvSpPr>
        <p:spPr>
          <a:xfrm rot="15242877">
            <a:off x="5942443" y="3425923"/>
            <a:ext cx="1294537" cy="2451326"/>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C00000"/>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sp>
        <p:nvSpPr>
          <p:cNvPr id="28" name="下箭头 11"/>
          <p:cNvSpPr>
            <a:spLocks noChangeAspect="1"/>
          </p:cNvSpPr>
          <p:nvPr/>
        </p:nvSpPr>
        <p:spPr>
          <a:xfrm rot="9466551">
            <a:off x="6259936" y="2007338"/>
            <a:ext cx="1294536" cy="2451326"/>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C00000"/>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sp>
        <p:nvSpPr>
          <p:cNvPr id="29" name="矩形 28"/>
          <p:cNvSpPr/>
          <p:nvPr/>
        </p:nvSpPr>
        <p:spPr>
          <a:xfrm>
            <a:off x="957498" y="1645684"/>
            <a:ext cx="3054265" cy="461665"/>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添加标题</a:t>
            </a:r>
          </a:p>
        </p:txBody>
      </p:sp>
      <p:sp>
        <p:nvSpPr>
          <p:cNvPr id="30" name="矩形 29"/>
          <p:cNvSpPr/>
          <p:nvPr/>
        </p:nvSpPr>
        <p:spPr>
          <a:xfrm>
            <a:off x="957498" y="2078323"/>
            <a:ext cx="3054265" cy="1169551"/>
          </a:xfrm>
          <a:prstGeom prst="rect">
            <a:avLst/>
          </a:prstGeom>
        </p:spPr>
        <p:txBody>
          <a:bodyPr wrap="square">
            <a:spAutoFit/>
          </a:bodyPr>
          <a:lstStyle/>
          <a:p>
            <a:pPr algn="just"/>
            <a:r>
              <a:rPr lang="zh-CN" altLang="en-US" sz="1400" dirty="0">
                <a:solidFill>
                  <a:srgbClr val="000000"/>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31" name="矩形 30"/>
          <p:cNvSpPr/>
          <p:nvPr/>
        </p:nvSpPr>
        <p:spPr>
          <a:xfrm>
            <a:off x="957498" y="4055253"/>
            <a:ext cx="3054265" cy="461665"/>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添加标题</a:t>
            </a:r>
          </a:p>
        </p:txBody>
      </p:sp>
      <p:sp>
        <p:nvSpPr>
          <p:cNvPr id="32" name="矩形 31"/>
          <p:cNvSpPr/>
          <p:nvPr/>
        </p:nvSpPr>
        <p:spPr>
          <a:xfrm>
            <a:off x="957498" y="4487892"/>
            <a:ext cx="3054265" cy="1169551"/>
          </a:xfrm>
          <a:prstGeom prst="rect">
            <a:avLst/>
          </a:prstGeom>
        </p:spPr>
        <p:txBody>
          <a:bodyPr wrap="square">
            <a:spAutoFit/>
          </a:bodyPr>
          <a:lstStyle/>
          <a:p>
            <a:pPr algn="just"/>
            <a:r>
              <a:rPr lang="zh-CN" altLang="en-US" sz="1400" dirty="0">
                <a:solidFill>
                  <a:srgbClr val="000000"/>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33" name="矩形 32"/>
          <p:cNvSpPr/>
          <p:nvPr/>
        </p:nvSpPr>
        <p:spPr>
          <a:xfrm>
            <a:off x="8309768" y="1645684"/>
            <a:ext cx="3054265" cy="461665"/>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添加标题</a:t>
            </a:r>
          </a:p>
        </p:txBody>
      </p:sp>
      <p:sp>
        <p:nvSpPr>
          <p:cNvPr id="34" name="矩形 33"/>
          <p:cNvSpPr/>
          <p:nvPr/>
        </p:nvSpPr>
        <p:spPr>
          <a:xfrm>
            <a:off x="8309768" y="2078323"/>
            <a:ext cx="3054265" cy="1169551"/>
          </a:xfrm>
          <a:prstGeom prst="rect">
            <a:avLst/>
          </a:prstGeom>
        </p:spPr>
        <p:txBody>
          <a:bodyPr wrap="square">
            <a:spAutoFit/>
          </a:bodyPr>
          <a:lstStyle/>
          <a:p>
            <a:pPr algn="just"/>
            <a:r>
              <a:rPr lang="zh-CN" altLang="en-US" sz="1400" dirty="0">
                <a:solidFill>
                  <a:srgbClr val="000000"/>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35" name="矩形 34"/>
          <p:cNvSpPr/>
          <p:nvPr/>
        </p:nvSpPr>
        <p:spPr>
          <a:xfrm>
            <a:off x="8309768" y="4055253"/>
            <a:ext cx="3054265" cy="461665"/>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添加标题</a:t>
            </a:r>
          </a:p>
        </p:txBody>
      </p:sp>
      <p:sp>
        <p:nvSpPr>
          <p:cNvPr id="36" name="矩形 35"/>
          <p:cNvSpPr/>
          <p:nvPr/>
        </p:nvSpPr>
        <p:spPr>
          <a:xfrm>
            <a:off x="8309768" y="4487892"/>
            <a:ext cx="3054265" cy="1169551"/>
          </a:xfrm>
          <a:prstGeom prst="rect">
            <a:avLst/>
          </a:prstGeom>
        </p:spPr>
        <p:txBody>
          <a:bodyPr wrap="square">
            <a:spAutoFit/>
          </a:bodyPr>
          <a:lstStyle/>
          <a:p>
            <a:pPr algn="just"/>
            <a:r>
              <a:rPr lang="zh-CN" altLang="en-US" sz="1400" dirty="0">
                <a:solidFill>
                  <a:srgbClr val="000000"/>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37" name="矩形 36"/>
          <p:cNvSpPr/>
          <p:nvPr/>
        </p:nvSpPr>
        <p:spPr>
          <a:xfrm>
            <a:off x="5515464" y="3139284"/>
            <a:ext cx="1170010" cy="1200329"/>
          </a:xfrm>
          <a:prstGeom prst="rect">
            <a:avLst/>
          </a:prstGeom>
        </p:spPr>
        <p:txBody>
          <a:bodyPr wrap="square">
            <a:spAutoFit/>
          </a:bodyPr>
          <a:lstStyle/>
          <a:p>
            <a:pPr algn="ctr"/>
            <a:r>
              <a:rPr lang="zh-CN" altLang="en-US" sz="3600" b="1" dirty="0">
                <a:solidFill>
                  <a:srgbClr val="000000"/>
                </a:solidFill>
                <a:latin typeface="微软雅黑" panose="020B0503020204020204" pitchFamily="34" charset="-122"/>
                <a:ea typeface="微软雅黑" panose="020B0503020204020204" pitchFamily="34" charset="-122"/>
              </a:rPr>
              <a:t>添加标题</a:t>
            </a:r>
          </a:p>
        </p:txBody>
      </p:sp>
    </p:spTree>
    <p:extLst>
      <p:ext uri="{BB962C8B-B14F-4D97-AF65-F5344CB8AC3E}">
        <p14:creationId xmlns:p14="http://schemas.microsoft.com/office/powerpoint/2010/main" val="14463304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par>
                                <p:cTn id="10" presetID="6" presetClass="emph" presetSubtype="0" decel="100000" fill="hold" grpId="1" nodeType="withEffect">
                                  <p:stCondLst>
                                    <p:cond delay="200"/>
                                  </p:stCondLst>
                                  <p:childTnLst>
                                    <p:animScale>
                                      <p:cBhvr>
                                        <p:cTn id="11" dur="250" fill="hold"/>
                                        <p:tgtEl>
                                          <p:spTgt spid="37"/>
                                        </p:tgtEl>
                                      </p:cBhvr>
                                      <p:by x="110000" y="110000"/>
                                    </p:animScale>
                                  </p:childTnLst>
                                </p:cTn>
                              </p:par>
                              <p:par>
                                <p:cTn id="12" presetID="6" presetClass="emph" presetSubtype="0" decel="100000" fill="hold" grpId="2" nodeType="withEffect">
                                  <p:stCondLst>
                                    <p:cond delay="400"/>
                                  </p:stCondLst>
                                  <p:childTnLst>
                                    <p:animScale>
                                      <p:cBhvr>
                                        <p:cTn id="13" dur="250" fill="hold"/>
                                        <p:tgtEl>
                                          <p:spTgt spid="37"/>
                                        </p:tgtEl>
                                      </p:cBhvr>
                                      <p:by x="91000" y="91000"/>
                                    </p:animScale>
                                  </p:childTnLst>
                                </p:cTn>
                              </p:par>
                            </p:childTnLst>
                          </p:cTn>
                        </p:par>
                        <p:par>
                          <p:cTn id="14" fill="hold">
                            <p:stCondLst>
                              <p:cond delay="650"/>
                            </p:stCondLst>
                            <p:childTnLst>
                              <p:par>
                                <p:cTn id="15" presetID="53" presetClass="entr" presetSubtype="16"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par>
                          <p:cTn id="35" fill="hold">
                            <p:stCondLst>
                              <p:cond delay="19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childTnLst>
                          </p:cTn>
                        </p:par>
                        <p:par>
                          <p:cTn id="41" fill="hold">
                            <p:stCondLst>
                              <p:cond delay="2400"/>
                            </p:stCondLst>
                            <p:childTnLst>
                              <p:par>
                                <p:cTn id="42" presetID="53" presetClass="entr" presetSubtype="16" fill="hold" grpId="0" nodeType="afterEffect">
                                  <p:stCondLst>
                                    <p:cond delay="0"/>
                                  </p:stCondLst>
                                  <p:iterate type="lt">
                                    <p:tmPct val="10000"/>
                                  </p:iterate>
                                  <p:childTnLst>
                                    <p:set>
                                      <p:cBhvr>
                                        <p:cTn id="43" dur="1" fill="hold">
                                          <p:stCondLst>
                                            <p:cond delay="0"/>
                                          </p:stCondLst>
                                        </p:cTn>
                                        <p:tgtEl>
                                          <p:spTgt spid="30"/>
                                        </p:tgtEl>
                                        <p:attrNameLst>
                                          <p:attrName>style.visibility</p:attrName>
                                        </p:attrNameLst>
                                      </p:cBhvr>
                                      <p:to>
                                        <p:strVal val="visible"/>
                                      </p:to>
                                    </p:set>
                                    <p:anim calcmode="lin" valueType="num">
                                      <p:cBhvr>
                                        <p:cTn id="44" dur="100" fill="hold"/>
                                        <p:tgtEl>
                                          <p:spTgt spid="30"/>
                                        </p:tgtEl>
                                        <p:attrNameLst>
                                          <p:attrName>ppt_w</p:attrName>
                                        </p:attrNameLst>
                                      </p:cBhvr>
                                      <p:tavLst>
                                        <p:tav tm="0">
                                          <p:val>
                                            <p:fltVal val="0"/>
                                          </p:val>
                                        </p:tav>
                                        <p:tav tm="100000">
                                          <p:val>
                                            <p:strVal val="#ppt_w"/>
                                          </p:val>
                                        </p:tav>
                                      </p:tavLst>
                                    </p:anim>
                                    <p:anim calcmode="lin" valueType="num">
                                      <p:cBhvr>
                                        <p:cTn id="45" dur="100" fill="hold"/>
                                        <p:tgtEl>
                                          <p:spTgt spid="30"/>
                                        </p:tgtEl>
                                        <p:attrNameLst>
                                          <p:attrName>ppt_h</p:attrName>
                                        </p:attrNameLst>
                                      </p:cBhvr>
                                      <p:tavLst>
                                        <p:tav tm="0">
                                          <p:val>
                                            <p:fltVal val="0"/>
                                          </p:val>
                                        </p:tav>
                                        <p:tav tm="100000">
                                          <p:val>
                                            <p:strVal val="#ppt_h"/>
                                          </p:val>
                                        </p:tav>
                                      </p:tavLst>
                                    </p:anim>
                                    <p:animEffect transition="in" filter="fade">
                                      <p:cBhvr>
                                        <p:cTn id="46" dur="100"/>
                                        <p:tgtEl>
                                          <p:spTgt spid="30"/>
                                        </p:tgtEl>
                                      </p:cBhvr>
                                    </p:animEffect>
                                  </p:childTnLst>
                                </p:cTn>
                              </p:par>
                            </p:childTnLst>
                          </p:cTn>
                        </p:par>
                        <p:par>
                          <p:cTn id="47" fill="hold">
                            <p:stCondLst>
                              <p:cond delay="3250"/>
                            </p:stCondLst>
                            <p:childTnLst>
                              <p:par>
                                <p:cTn id="48" presetID="53" presetClass="entr" presetSubtype="16"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ppt_w</p:attrName>
                                        </p:attrNameLst>
                                      </p:cBhvr>
                                      <p:tavLst>
                                        <p:tav tm="0">
                                          <p:val>
                                            <p:fltVal val="0"/>
                                          </p:val>
                                        </p:tav>
                                        <p:tav tm="100000">
                                          <p:val>
                                            <p:strVal val="#ppt_w"/>
                                          </p:val>
                                        </p:tav>
                                      </p:tavLst>
                                    </p:anim>
                                    <p:anim calcmode="lin" valueType="num">
                                      <p:cBhvr>
                                        <p:cTn id="51" dur="500" fill="hold"/>
                                        <p:tgtEl>
                                          <p:spTgt spid="33"/>
                                        </p:tgtEl>
                                        <p:attrNameLst>
                                          <p:attrName>ppt_h</p:attrName>
                                        </p:attrNameLst>
                                      </p:cBhvr>
                                      <p:tavLst>
                                        <p:tav tm="0">
                                          <p:val>
                                            <p:fltVal val="0"/>
                                          </p:val>
                                        </p:tav>
                                        <p:tav tm="100000">
                                          <p:val>
                                            <p:strVal val="#ppt_h"/>
                                          </p:val>
                                        </p:tav>
                                      </p:tavLst>
                                    </p:anim>
                                    <p:animEffect transition="in" filter="fade">
                                      <p:cBhvr>
                                        <p:cTn id="52" dur="500"/>
                                        <p:tgtEl>
                                          <p:spTgt spid="33"/>
                                        </p:tgtEl>
                                      </p:cBhvr>
                                    </p:animEffect>
                                  </p:childTnLst>
                                </p:cTn>
                              </p:par>
                            </p:childTnLst>
                          </p:cTn>
                        </p:par>
                        <p:par>
                          <p:cTn id="53" fill="hold">
                            <p:stCondLst>
                              <p:cond delay="3750"/>
                            </p:stCondLst>
                            <p:childTnLst>
                              <p:par>
                                <p:cTn id="54" presetID="53" presetClass="entr" presetSubtype="16" fill="hold" grpId="0" nodeType="afterEffect">
                                  <p:stCondLst>
                                    <p:cond delay="0"/>
                                  </p:stCondLst>
                                  <p:iterate type="lt">
                                    <p:tmPct val="10000"/>
                                  </p:iterate>
                                  <p:childTnLst>
                                    <p:set>
                                      <p:cBhvr>
                                        <p:cTn id="55" dur="1" fill="hold">
                                          <p:stCondLst>
                                            <p:cond delay="0"/>
                                          </p:stCondLst>
                                        </p:cTn>
                                        <p:tgtEl>
                                          <p:spTgt spid="34"/>
                                        </p:tgtEl>
                                        <p:attrNameLst>
                                          <p:attrName>style.visibility</p:attrName>
                                        </p:attrNameLst>
                                      </p:cBhvr>
                                      <p:to>
                                        <p:strVal val="visible"/>
                                      </p:to>
                                    </p:set>
                                    <p:anim calcmode="lin" valueType="num">
                                      <p:cBhvr>
                                        <p:cTn id="56" dur="100" fill="hold"/>
                                        <p:tgtEl>
                                          <p:spTgt spid="34"/>
                                        </p:tgtEl>
                                        <p:attrNameLst>
                                          <p:attrName>ppt_w</p:attrName>
                                        </p:attrNameLst>
                                      </p:cBhvr>
                                      <p:tavLst>
                                        <p:tav tm="0">
                                          <p:val>
                                            <p:fltVal val="0"/>
                                          </p:val>
                                        </p:tav>
                                        <p:tav tm="100000">
                                          <p:val>
                                            <p:strVal val="#ppt_w"/>
                                          </p:val>
                                        </p:tav>
                                      </p:tavLst>
                                    </p:anim>
                                    <p:anim calcmode="lin" valueType="num">
                                      <p:cBhvr>
                                        <p:cTn id="57" dur="100" fill="hold"/>
                                        <p:tgtEl>
                                          <p:spTgt spid="34"/>
                                        </p:tgtEl>
                                        <p:attrNameLst>
                                          <p:attrName>ppt_h</p:attrName>
                                        </p:attrNameLst>
                                      </p:cBhvr>
                                      <p:tavLst>
                                        <p:tav tm="0">
                                          <p:val>
                                            <p:fltVal val="0"/>
                                          </p:val>
                                        </p:tav>
                                        <p:tav tm="100000">
                                          <p:val>
                                            <p:strVal val="#ppt_h"/>
                                          </p:val>
                                        </p:tav>
                                      </p:tavLst>
                                    </p:anim>
                                    <p:animEffect transition="in" filter="fade">
                                      <p:cBhvr>
                                        <p:cTn id="58" dur="100"/>
                                        <p:tgtEl>
                                          <p:spTgt spid="34"/>
                                        </p:tgtEl>
                                      </p:cBhvr>
                                    </p:animEffect>
                                  </p:childTnLst>
                                </p:cTn>
                              </p:par>
                            </p:childTnLst>
                          </p:cTn>
                        </p:par>
                        <p:par>
                          <p:cTn id="59" fill="hold">
                            <p:stCondLst>
                              <p:cond delay="4600"/>
                            </p:stCondLst>
                            <p:childTnLst>
                              <p:par>
                                <p:cTn id="60" presetID="53" presetClass="entr" presetSubtype="16"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childTnLst>
                                </p:cTn>
                              </p:par>
                            </p:childTnLst>
                          </p:cTn>
                        </p:par>
                        <p:par>
                          <p:cTn id="65" fill="hold">
                            <p:stCondLst>
                              <p:cond delay="5100"/>
                            </p:stCondLst>
                            <p:childTnLst>
                              <p:par>
                                <p:cTn id="66" presetID="53" presetClass="entr" presetSubtype="16" fill="hold" grpId="0" nodeType="afterEffect">
                                  <p:stCondLst>
                                    <p:cond delay="0"/>
                                  </p:stCondLst>
                                  <p:iterate type="lt">
                                    <p:tmPct val="10000"/>
                                  </p:iterate>
                                  <p:childTnLst>
                                    <p:set>
                                      <p:cBhvr>
                                        <p:cTn id="67" dur="1" fill="hold">
                                          <p:stCondLst>
                                            <p:cond delay="0"/>
                                          </p:stCondLst>
                                        </p:cTn>
                                        <p:tgtEl>
                                          <p:spTgt spid="32"/>
                                        </p:tgtEl>
                                        <p:attrNameLst>
                                          <p:attrName>style.visibility</p:attrName>
                                        </p:attrNameLst>
                                      </p:cBhvr>
                                      <p:to>
                                        <p:strVal val="visible"/>
                                      </p:to>
                                    </p:set>
                                    <p:anim calcmode="lin" valueType="num">
                                      <p:cBhvr>
                                        <p:cTn id="68" dur="100" fill="hold"/>
                                        <p:tgtEl>
                                          <p:spTgt spid="32"/>
                                        </p:tgtEl>
                                        <p:attrNameLst>
                                          <p:attrName>ppt_w</p:attrName>
                                        </p:attrNameLst>
                                      </p:cBhvr>
                                      <p:tavLst>
                                        <p:tav tm="0">
                                          <p:val>
                                            <p:fltVal val="0"/>
                                          </p:val>
                                        </p:tav>
                                        <p:tav tm="100000">
                                          <p:val>
                                            <p:strVal val="#ppt_w"/>
                                          </p:val>
                                        </p:tav>
                                      </p:tavLst>
                                    </p:anim>
                                    <p:anim calcmode="lin" valueType="num">
                                      <p:cBhvr>
                                        <p:cTn id="69" dur="100" fill="hold"/>
                                        <p:tgtEl>
                                          <p:spTgt spid="32"/>
                                        </p:tgtEl>
                                        <p:attrNameLst>
                                          <p:attrName>ppt_h</p:attrName>
                                        </p:attrNameLst>
                                      </p:cBhvr>
                                      <p:tavLst>
                                        <p:tav tm="0">
                                          <p:val>
                                            <p:fltVal val="0"/>
                                          </p:val>
                                        </p:tav>
                                        <p:tav tm="100000">
                                          <p:val>
                                            <p:strVal val="#ppt_h"/>
                                          </p:val>
                                        </p:tav>
                                      </p:tavLst>
                                    </p:anim>
                                    <p:animEffect transition="in" filter="fade">
                                      <p:cBhvr>
                                        <p:cTn id="70" dur="100"/>
                                        <p:tgtEl>
                                          <p:spTgt spid="32"/>
                                        </p:tgtEl>
                                      </p:cBhvr>
                                    </p:animEffect>
                                  </p:childTnLst>
                                </p:cTn>
                              </p:par>
                            </p:childTnLst>
                          </p:cTn>
                        </p:par>
                        <p:par>
                          <p:cTn id="71" fill="hold">
                            <p:stCondLst>
                              <p:cond delay="5950"/>
                            </p:stCondLst>
                            <p:childTnLst>
                              <p:par>
                                <p:cTn id="72" presetID="53" presetClass="entr" presetSubtype="16"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Effect transition="in" filter="fade">
                                      <p:cBhvr>
                                        <p:cTn id="76" dur="500"/>
                                        <p:tgtEl>
                                          <p:spTgt spid="35"/>
                                        </p:tgtEl>
                                      </p:cBhvr>
                                    </p:animEffect>
                                  </p:childTnLst>
                                </p:cTn>
                              </p:par>
                            </p:childTnLst>
                          </p:cTn>
                        </p:par>
                        <p:par>
                          <p:cTn id="77" fill="hold">
                            <p:stCondLst>
                              <p:cond delay="6450"/>
                            </p:stCondLst>
                            <p:childTnLst>
                              <p:par>
                                <p:cTn id="78" presetID="53" presetClass="entr" presetSubtype="16" fill="hold" grpId="0" nodeType="afterEffect">
                                  <p:stCondLst>
                                    <p:cond delay="0"/>
                                  </p:stCondLst>
                                  <p:iterate type="lt">
                                    <p:tmPct val="10000"/>
                                  </p:iterate>
                                  <p:childTnLst>
                                    <p:set>
                                      <p:cBhvr>
                                        <p:cTn id="79" dur="1" fill="hold">
                                          <p:stCondLst>
                                            <p:cond delay="0"/>
                                          </p:stCondLst>
                                        </p:cTn>
                                        <p:tgtEl>
                                          <p:spTgt spid="36"/>
                                        </p:tgtEl>
                                        <p:attrNameLst>
                                          <p:attrName>style.visibility</p:attrName>
                                        </p:attrNameLst>
                                      </p:cBhvr>
                                      <p:to>
                                        <p:strVal val="visible"/>
                                      </p:to>
                                    </p:set>
                                    <p:anim calcmode="lin" valueType="num">
                                      <p:cBhvr>
                                        <p:cTn id="80" dur="100" fill="hold"/>
                                        <p:tgtEl>
                                          <p:spTgt spid="36"/>
                                        </p:tgtEl>
                                        <p:attrNameLst>
                                          <p:attrName>ppt_w</p:attrName>
                                        </p:attrNameLst>
                                      </p:cBhvr>
                                      <p:tavLst>
                                        <p:tav tm="0">
                                          <p:val>
                                            <p:fltVal val="0"/>
                                          </p:val>
                                        </p:tav>
                                        <p:tav tm="100000">
                                          <p:val>
                                            <p:strVal val="#ppt_w"/>
                                          </p:val>
                                        </p:tav>
                                      </p:tavLst>
                                    </p:anim>
                                    <p:anim calcmode="lin" valueType="num">
                                      <p:cBhvr>
                                        <p:cTn id="81" dur="100" fill="hold"/>
                                        <p:tgtEl>
                                          <p:spTgt spid="36"/>
                                        </p:tgtEl>
                                        <p:attrNameLst>
                                          <p:attrName>ppt_h</p:attrName>
                                        </p:attrNameLst>
                                      </p:cBhvr>
                                      <p:tavLst>
                                        <p:tav tm="0">
                                          <p:val>
                                            <p:fltVal val="0"/>
                                          </p:val>
                                        </p:tav>
                                        <p:tav tm="100000">
                                          <p:val>
                                            <p:strVal val="#ppt_h"/>
                                          </p:val>
                                        </p:tav>
                                      </p:tavLst>
                                    </p:anim>
                                    <p:animEffect transition="in" filter="fade">
                                      <p:cBhvr>
                                        <p:cTn id="82" dur="1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p:bldP spid="30" grpId="0"/>
      <p:bldP spid="31" grpId="0"/>
      <p:bldP spid="32" grpId="0"/>
      <p:bldP spid="33" grpId="0"/>
      <p:bldP spid="34" grpId="0"/>
      <p:bldP spid="35" grpId="0"/>
      <p:bldP spid="36" grpId="0"/>
      <p:bldP spid="37" grpId="0"/>
      <p:bldP spid="37" grpId="1"/>
      <p:bldP spid="37" grpId="2"/>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C91C14C3-AC19-4176-A967-A39456490ABF}"/>
              </a:ext>
            </a:extLst>
          </p:cNvPr>
          <p:cNvGrpSpPr/>
          <p:nvPr/>
        </p:nvGrpSpPr>
        <p:grpSpPr>
          <a:xfrm>
            <a:off x="811184" y="286154"/>
            <a:ext cx="10337993" cy="584775"/>
            <a:chOff x="811184" y="286154"/>
            <a:chExt cx="10337993" cy="584775"/>
          </a:xfrm>
        </p:grpSpPr>
        <p:sp>
          <p:nvSpPr>
            <p:cNvPr id="73" name="文本框 72">
              <a:extLst>
                <a:ext uri="{FF2B5EF4-FFF2-40B4-BE49-F238E27FC236}">
                  <a16:creationId xmlns:a16="http://schemas.microsoft.com/office/drawing/2014/main" id="{122D406F-64EB-4F32-88F1-688B7685E15A}"/>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团队协作方面的不足</a:t>
              </a:r>
            </a:p>
          </p:txBody>
        </p:sp>
        <p:cxnSp>
          <p:nvCxnSpPr>
            <p:cNvPr id="74" name="直接连接符 73">
              <a:extLst>
                <a:ext uri="{FF2B5EF4-FFF2-40B4-BE49-F238E27FC236}">
                  <a16:creationId xmlns:a16="http://schemas.microsoft.com/office/drawing/2014/main" id="{90885C7F-B9C4-4556-9DC5-095D52E72749}"/>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grpSp>
        <p:nvGrpSpPr>
          <p:cNvPr id="75" name="组合 74">
            <a:extLst>
              <a:ext uri="{FF2B5EF4-FFF2-40B4-BE49-F238E27FC236}">
                <a16:creationId xmlns:a16="http://schemas.microsoft.com/office/drawing/2014/main" id="{BD9529EB-D96F-47EA-80DA-5FAF5FEB8D4F}"/>
              </a:ext>
            </a:extLst>
          </p:cNvPr>
          <p:cNvGrpSpPr/>
          <p:nvPr/>
        </p:nvGrpSpPr>
        <p:grpSpPr>
          <a:xfrm>
            <a:off x="1123879" y="2269687"/>
            <a:ext cx="5280587" cy="437607"/>
            <a:chOff x="1292460" y="2252455"/>
            <a:chExt cx="5280586" cy="437607"/>
          </a:xfrm>
        </p:grpSpPr>
        <p:sp>
          <p:nvSpPr>
            <p:cNvPr id="76" name="椭圆 75">
              <a:extLst>
                <a:ext uri="{FF2B5EF4-FFF2-40B4-BE49-F238E27FC236}">
                  <a16:creationId xmlns:a16="http://schemas.microsoft.com/office/drawing/2014/main" id="{79FD7B04-0959-4A21-924E-E0509CF738D6}"/>
                </a:ext>
              </a:extLst>
            </p:cNvPr>
            <p:cNvSpPr/>
            <p:nvPr/>
          </p:nvSpPr>
          <p:spPr>
            <a:xfrm>
              <a:off x="1292460" y="2252455"/>
              <a:ext cx="437607" cy="4376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77" name="文本框 22">
              <a:extLst>
                <a:ext uri="{FF2B5EF4-FFF2-40B4-BE49-F238E27FC236}">
                  <a16:creationId xmlns:a16="http://schemas.microsoft.com/office/drawing/2014/main" id="{6949EB4D-B482-462A-B77B-377EB3D07812}"/>
                </a:ext>
              </a:extLst>
            </p:cNvPr>
            <p:cNvSpPr txBox="1"/>
            <p:nvPr/>
          </p:nvSpPr>
          <p:spPr>
            <a:xfrm>
              <a:off x="1730065" y="2280647"/>
              <a:ext cx="4842981" cy="379656"/>
            </a:xfrm>
            <a:prstGeom prst="rect">
              <a:avLst/>
            </a:prstGeom>
            <a:noFill/>
          </p:spPr>
          <p:txBody>
            <a:bodyPr wrap="square" rtlCol="0">
              <a:spAutoFit/>
            </a:bodyPr>
            <a:lstStyle/>
            <a:p>
              <a:r>
                <a:rPr lang="zh-CN" altLang="en-US" sz="1867" dirty="0">
                  <a:solidFill>
                    <a:schemeClr val="tx1">
                      <a:lumMod val="95000"/>
                      <a:lumOff val="5000"/>
                    </a:schemeClr>
                  </a:solidFill>
                  <a:latin typeface="微软雅黑" pitchFamily="34" charset="-122"/>
                  <a:ea typeface="微软雅黑" pitchFamily="34" charset="-122"/>
                </a:rPr>
                <a:t>您的内容打在这里，或者通过复制您的文本</a:t>
              </a:r>
              <a:endParaRPr lang="zh-CN" altLang="en-US" sz="1867" dirty="0">
                <a:latin typeface="微软雅黑" pitchFamily="34" charset="-122"/>
                <a:ea typeface="微软雅黑" pitchFamily="34" charset="-122"/>
              </a:endParaRPr>
            </a:p>
          </p:txBody>
        </p:sp>
      </p:grpSp>
      <p:grpSp>
        <p:nvGrpSpPr>
          <p:cNvPr id="78" name="组合 77">
            <a:extLst>
              <a:ext uri="{FF2B5EF4-FFF2-40B4-BE49-F238E27FC236}">
                <a16:creationId xmlns:a16="http://schemas.microsoft.com/office/drawing/2014/main" id="{9BFBE5D2-A130-40FB-B095-F614ED47B67F}"/>
              </a:ext>
            </a:extLst>
          </p:cNvPr>
          <p:cNvGrpSpPr/>
          <p:nvPr/>
        </p:nvGrpSpPr>
        <p:grpSpPr>
          <a:xfrm>
            <a:off x="1123879" y="3022605"/>
            <a:ext cx="5693684" cy="437608"/>
            <a:chOff x="1292460" y="3005366"/>
            <a:chExt cx="5693683" cy="437607"/>
          </a:xfrm>
        </p:grpSpPr>
        <p:sp>
          <p:nvSpPr>
            <p:cNvPr id="79" name="椭圆 78">
              <a:extLst>
                <a:ext uri="{FF2B5EF4-FFF2-40B4-BE49-F238E27FC236}">
                  <a16:creationId xmlns:a16="http://schemas.microsoft.com/office/drawing/2014/main" id="{C992FCD6-A2D8-424E-9AB3-580E431D02F6}"/>
                </a:ext>
              </a:extLst>
            </p:cNvPr>
            <p:cNvSpPr/>
            <p:nvPr/>
          </p:nvSpPr>
          <p:spPr>
            <a:xfrm>
              <a:off x="1292460" y="3005366"/>
              <a:ext cx="437607" cy="4376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80" name="文本框 24">
              <a:extLst>
                <a:ext uri="{FF2B5EF4-FFF2-40B4-BE49-F238E27FC236}">
                  <a16:creationId xmlns:a16="http://schemas.microsoft.com/office/drawing/2014/main" id="{30D576DA-B22D-4F5B-9D75-A647F0C64C30}"/>
                </a:ext>
              </a:extLst>
            </p:cNvPr>
            <p:cNvSpPr txBox="1"/>
            <p:nvPr/>
          </p:nvSpPr>
          <p:spPr>
            <a:xfrm>
              <a:off x="1730065" y="3050979"/>
              <a:ext cx="5256078" cy="379655"/>
            </a:xfrm>
            <a:prstGeom prst="rect">
              <a:avLst/>
            </a:prstGeom>
            <a:noFill/>
          </p:spPr>
          <p:txBody>
            <a:bodyPr wrap="square" rtlCol="0">
              <a:spAutoFit/>
            </a:bodyPr>
            <a:lstStyle/>
            <a:p>
              <a:r>
                <a:rPr lang="zh-CN" altLang="en-US" sz="1867" dirty="0">
                  <a:solidFill>
                    <a:schemeClr val="tx1">
                      <a:lumMod val="95000"/>
                      <a:lumOff val="5000"/>
                    </a:schemeClr>
                  </a:solidFill>
                  <a:latin typeface="微软雅黑" pitchFamily="34" charset="-122"/>
                  <a:ea typeface="微软雅黑" pitchFamily="34" charset="-122"/>
                </a:rPr>
                <a:t>您的内容打在这里，或者通过复制您的文本</a:t>
              </a:r>
              <a:endParaRPr lang="zh-CN" altLang="en-US" sz="1867" dirty="0">
                <a:latin typeface="微软雅黑" pitchFamily="34" charset="-122"/>
                <a:ea typeface="微软雅黑" pitchFamily="34" charset="-122"/>
              </a:endParaRPr>
            </a:p>
          </p:txBody>
        </p:sp>
      </p:grpSp>
      <p:grpSp>
        <p:nvGrpSpPr>
          <p:cNvPr id="81" name="组合 80">
            <a:extLst>
              <a:ext uri="{FF2B5EF4-FFF2-40B4-BE49-F238E27FC236}">
                <a16:creationId xmlns:a16="http://schemas.microsoft.com/office/drawing/2014/main" id="{88E17E85-5A18-4CDA-8675-26CAF2C595F7}"/>
              </a:ext>
            </a:extLst>
          </p:cNvPr>
          <p:cNvGrpSpPr/>
          <p:nvPr/>
        </p:nvGrpSpPr>
        <p:grpSpPr>
          <a:xfrm>
            <a:off x="1123880" y="3799576"/>
            <a:ext cx="5568617" cy="442685"/>
            <a:chOff x="1292460" y="3782335"/>
            <a:chExt cx="5568617" cy="442684"/>
          </a:xfrm>
        </p:grpSpPr>
        <p:sp>
          <p:nvSpPr>
            <p:cNvPr id="82" name="椭圆 81">
              <a:extLst>
                <a:ext uri="{FF2B5EF4-FFF2-40B4-BE49-F238E27FC236}">
                  <a16:creationId xmlns:a16="http://schemas.microsoft.com/office/drawing/2014/main" id="{5348B3FD-AFEE-41A3-A9E2-7479CF960342}"/>
                </a:ext>
              </a:extLst>
            </p:cNvPr>
            <p:cNvSpPr/>
            <p:nvPr/>
          </p:nvSpPr>
          <p:spPr>
            <a:xfrm>
              <a:off x="1292460" y="3782335"/>
              <a:ext cx="437607" cy="4376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83" name="文本框 26">
              <a:extLst>
                <a:ext uri="{FF2B5EF4-FFF2-40B4-BE49-F238E27FC236}">
                  <a16:creationId xmlns:a16="http://schemas.microsoft.com/office/drawing/2014/main" id="{00AEB78C-8805-4533-B082-D1A309B4F6AA}"/>
                </a:ext>
              </a:extLst>
            </p:cNvPr>
            <p:cNvSpPr txBox="1"/>
            <p:nvPr/>
          </p:nvSpPr>
          <p:spPr>
            <a:xfrm>
              <a:off x="1730065" y="3845364"/>
              <a:ext cx="5131012" cy="379655"/>
            </a:xfrm>
            <a:prstGeom prst="rect">
              <a:avLst/>
            </a:prstGeom>
            <a:noFill/>
          </p:spPr>
          <p:txBody>
            <a:bodyPr wrap="square" rtlCol="0">
              <a:spAutoFit/>
            </a:bodyPr>
            <a:lstStyle/>
            <a:p>
              <a:r>
                <a:rPr lang="zh-CN" altLang="en-US" sz="1867" dirty="0">
                  <a:solidFill>
                    <a:schemeClr val="tx1">
                      <a:lumMod val="95000"/>
                      <a:lumOff val="5000"/>
                    </a:schemeClr>
                  </a:solidFill>
                  <a:latin typeface="微软雅黑" pitchFamily="34" charset="-122"/>
                  <a:ea typeface="微软雅黑" pitchFamily="34" charset="-122"/>
                </a:rPr>
                <a:t>您的内容打在这里，或者通过复制您的文本</a:t>
              </a:r>
              <a:endParaRPr lang="zh-CN" altLang="en-US" sz="1867" dirty="0">
                <a:latin typeface="微软雅黑" pitchFamily="34" charset="-122"/>
                <a:ea typeface="微软雅黑" pitchFamily="34" charset="-122"/>
              </a:endParaRPr>
            </a:p>
          </p:txBody>
        </p:sp>
      </p:grpSp>
      <p:grpSp>
        <p:nvGrpSpPr>
          <p:cNvPr id="84" name="组合 83">
            <a:extLst>
              <a:ext uri="{FF2B5EF4-FFF2-40B4-BE49-F238E27FC236}">
                <a16:creationId xmlns:a16="http://schemas.microsoft.com/office/drawing/2014/main" id="{D6101E35-C453-4F7C-B57E-C9D1814D3890}"/>
              </a:ext>
            </a:extLst>
          </p:cNvPr>
          <p:cNvGrpSpPr/>
          <p:nvPr/>
        </p:nvGrpSpPr>
        <p:grpSpPr>
          <a:xfrm>
            <a:off x="1123880" y="4576534"/>
            <a:ext cx="5280585" cy="437607"/>
            <a:chOff x="1292460" y="4559304"/>
            <a:chExt cx="5280585" cy="437607"/>
          </a:xfrm>
        </p:grpSpPr>
        <p:sp>
          <p:nvSpPr>
            <p:cNvPr id="85" name="椭圆 84">
              <a:extLst>
                <a:ext uri="{FF2B5EF4-FFF2-40B4-BE49-F238E27FC236}">
                  <a16:creationId xmlns:a16="http://schemas.microsoft.com/office/drawing/2014/main" id="{370E7C96-78EC-4F11-A300-A01769AB9D85}"/>
                </a:ext>
              </a:extLst>
            </p:cNvPr>
            <p:cNvSpPr/>
            <p:nvPr/>
          </p:nvSpPr>
          <p:spPr>
            <a:xfrm>
              <a:off x="1292460" y="4559304"/>
              <a:ext cx="437607" cy="4376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sp>
          <p:nvSpPr>
            <p:cNvPr id="86" name="文本框 28">
              <a:extLst>
                <a:ext uri="{FF2B5EF4-FFF2-40B4-BE49-F238E27FC236}">
                  <a16:creationId xmlns:a16="http://schemas.microsoft.com/office/drawing/2014/main" id="{8E127092-720D-4266-993B-7F76E8D5689B}"/>
                </a:ext>
              </a:extLst>
            </p:cNvPr>
            <p:cNvSpPr txBox="1"/>
            <p:nvPr/>
          </p:nvSpPr>
          <p:spPr>
            <a:xfrm>
              <a:off x="1730065" y="4604916"/>
              <a:ext cx="4842980" cy="379656"/>
            </a:xfrm>
            <a:prstGeom prst="rect">
              <a:avLst/>
            </a:prstGeom>
            <a:noFill/>
          </p:spPr>
          <p:txBody>
            <a:bodyPr wrap="square" rtlCol="0">
              <a:spAutoFit/>
            </a:bodyPr>
            <a:lstStyle/>
            <a:p>
              <a:r>
                <a:rPr lang="zh-CN" altLang="en-US" sz="1867" dirty="0">
                  <a:solidFill>
                    <a:schemeClr val="tx1">
                      <a:lumMod val="95000"/>
                      <a:lumOff val="5000"/>
                    </a:schemeClr>
                  </a:solidFill>
                  <a:latin typeface="微软雅黑" pitchFamily="34" charset="-122"/>
                  <a:ea typeface="微软雅黑" pitchFamily="34" charset="-122"/>
                </a:rPr>
                <a:t>您的内容打在这里，或者通过复制您的文本</a:t>
              </a:r>
              <a:endParaRPr lang="zh-CN" altLang="en-US" sz="1867" dirty="0">
                <a:latin typeface="微软雅黑" pitchFamily="34" charset="-122"/>
                <a:ea typeface="微软雅黑" pitchFamily="34" charset="-122"/>
              </a:endParaRPr>
            </a:p>
          </p:txBody>
        </p:sp>
      </p:grpSp>
      <p:grpSp>
        <p:nvGrpSpPr>
          <p:cNvPr id="87" name="组合 86">
            <a:extLst>
              <a:ext uri="{FF2B5EF4-FFF2-40B4-BE49-F238E27FC236}">
                <a16:creationId xmlns:a16="http://schemas.microsoft.com/office/drawing/2014/main" id="{0959987F-8EC2-453C-88E4-A6D5435E5DA2}"/>
              </a:ext>
            </a:extLst>
          </p:cNvPr>
          <p:cNvGrpSpPr/>
          <p:nvPr/>
        </p:nvGrpSpPr>
        <p:grpSpPr>
          <a:xfrm>
            <a:off x="5173091" y="1316766"/>
            <a:ext cx="7451635" cy="4963884"/>
            <a:chOff x="4576593" y="883496"/>
            <a:chExt cx="7451634" cy="4963884"/>
          </a:xfrm>
        </p:grpSpPr>
        <p:graphicFrame>
          <p:nvGraphicFramePr>
            <p:cNvPr id="88" name="图表 87">
              <a:extLst>
                <a:ext uri="{FF2B5EF4-FFF2-40B4-BE49-F238E27FC236}">
                  <a16:creationId xmlns:a16="http://schemas.microsoft.com/office/drawing/2014/main" id="{84EB450E-4D3D-4599-A99B-A0806881F4DC}"/>
                </a:ext>
              </a:extLst>
            </p:cNvPr>
            <p:cNvGraphicFramePr/>
            <p:nvPr>
              <p:extLst>
                <p:ext uri="{D42A27DB-BD31-4B8C-83A1-F6EECF244321}">
                  <p14:modId xmlns:p14="http://schemas.microsoft.com/office/powerpoint/2010/main" val="3933408918"/>
                </p:ext>
              </p:extLst>
            </p:nvPr>
          </p:nvGraphicFramePr>
          <p:xfrm>
            <a:off x="4576593" y="883496"/>
            <a:ext cx="7451634" cy="4963884"/>
          </p:xfrm>
          <a:graphic>
            <a:graphicData uri="http://schemas.openxmlformats.org/drawingml/2006/chart">
              <c:chart xmlns:c="http://schemas.openxmlformats.org/drawingml/2006/chart" xmlns:r="http://schemas.openxmlformats.org/officeDocument/2006/relationships" r:id="rId4"/>
            </a:graphicData>
          </a:graphic>
        </p:graphicFrame>
        <p:sp>
          <p:nvSpPr>
            <p:cNvPr id="89" name="直角三角形 88">
              <a:extLst>
                <a:ext uri="{FF2B5EF4-FFF2-40B4-BE49-F238E27FC236}">
                  <a16:creationId xmlns:a16="http://schemas.microsoft.com/office/drawing/2014/main" id="{16CFD1A1-5346-46CC-90A7-0D883DDCA31C}"/>
                </a:ext>
              </a:extLst>
            </p:cNvPr>
            <p:cNvSpPr/>
            <p:nvPr/>
          </p:nvSpPr>
          <p:spPr>
            <a:xfrm rot="10800000">
              <a:off x="9594179" y="1550403"/>
              <a:ext cx="744583" cy="744583"/>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90" name="直角三角形 89">
              <a:extLst>
                <a:ext uri="{FF2B5EF4-FFF2-40B4-BE49-F238E27FC236}">
                  <a16:creationId xmlns:a16="http://schemas.microsoft.com/office/drawing/2014/main" id="{382D57BC-9291-4CEB-B936-C80912F9AC6C}"/>
                </a:ext>
              </a:extLst>
            </p:cNvPr>
            <p:cNvSpPr/>
            <p:nvPr/>
          </p:nvSpPr>
          <p:spPr>
            <a:xfrm>
              <a:off x="6328466" y="4537832"/>
              <a:ext cx="744583" cy="744583"/>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91" name="直角三角形 90">
              <a:extLst>
                <a:ext uri="{FF2B5EF4-FFF2-40B4-BE49-F238E27FC236}">
                  <a16:creationId xmlns:a16="http://schemas.microsoft.com/office/drawing/2014/main" id="{5E668DB6-5F84-4FEC-9EBC-5AFCCA8A85B0}"/>
                </a:ext>
              </a:extLst>
            </p:cNvPr>
            <p:cNvSpPr/>
            <p:nvPr/>
          </p:nvSpPr>
          <p:spPr>
            <a:xfrm rot="10800000" flipH="1">
              <a:off x="6328467" y="1484388"/>
              <a:ext cx="744583" cy="744583"/>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92" name="直角三角形 91">
              <a:extLst>
                <a:ext uri="{FF2B5EF4-FFF2-40B4-BE49-F238E27FC236}">
                  <a16:creationId xmlns:a16="http://schemas.microsoft.com/office/drawing/2014/main" id="{C2E29E8C-F9BF-4A32-8358-6DDFF0677DC5}"/>
                </a:ext>
              </a:extLst>
            </p:cNvPr>
            <p:cNvSpPr/>
            <p:nvPr/>
          </p:nvSpPr>
          <p:spPr>
            <a:xfrm flipH="1">
              <a:off x="9594178" y="4407202"/>
              <a:ext cx="744583" cy="744583"/>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93" name="文本框 20">
              <a:extLst>
                <a:ext uri="{FF2B5EF4-FFF2-40B4-BE49-F238E27FC236}">
                  <a16:creationId xmlns:a16="http://schemas.microsoft.com/office/drawing/2014/main" id="{D4083BFE-5367-44A2-A9B0-FFBE60C7C9D5}"/>
                </a:ext>
              </a:extLst>
            </p:cNvPr>
            <p:cNvSpPr txBox="1"/>
            <p:nvPr/>
          </p:nvSpPr>
          <p:spPr>
            <a:xfrm rot="18900000">
              <a:off x="6328464" y="1572703"/>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01</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94" name="文本框 21">
              <a:extLst>
                <a:ext uri="{FF2B5EF4-FFF2-40B4-BE49-F238E27FC236}">
                  <a16:creationId xmlns:a16="http://schemas.microsoft.com/office/drawing/2014/main" id="{CCC44733-FC65-4AA8-8247-C862E0A3BC9F}"/>
                </a:ext>
              </a:extLst>
            </p:cNvPr>
            <p:cNvSpPr txBox="1"/>
            <p:nvPr/>
          </p:nvSpPr>
          <p:spPr>
            <a:xfrm rot="18900000">
              <a:off x="6139988" y="2024000"/>
              <a:ext cx="2057405"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此处输入文字</a:t>
              </a:r>
            </a:p>
          </p:txBody>
        </p:sp>
        <p:sp>
          <p:nvSpPr>
            <p:cNvPr id="95" name="文本框 32">
              <a:extLst>
                <a:ext uri="{FF2B5EF4-FFF2-40B4-BE49-F238E27FC236}">
                  <a16:creationId xmlns:a16="http://schemas.microsoft.com/office/drawing/2014/main" id="{C0A5080A-82BD-41C1-B520-3DF61D76B024}"/>
                </a:ext>
              </a:extLst>
            </p:cNvPr>
            <p:cNvSpPr txBox="1"/>
            <p:nvPr/>
          </p:nvSpPr>
          <p:spPr>
            <a:xfrm rot="2700000" flipH="1">
              <a:off x="9380101" y="1592670"/>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02</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96" name="文本框 33">
              <a:extLst>
                <a:ext uri="{FF2B5EF4-FFF2-40B4-BE49-F238E27FC236}">
                  <a16:creationId xmlns:a16="http://schemas.microsoft.com/office/drawing/2014/main" id="{7DF176EC-C4DF-44C0-A01C-1ABEA8410C1C}"/>
                </a:ext>
              </a:extLst>
            </p:cNvPr>
            <p:cNvSpPr txBox="1"/>
            <p:nvPr/>
          </p:nvSpPr>
          <p:spPr>
            <a:xfrm rot="2700000" flipH="1">
              <a:off x="8454262" y="2043620"/>
              <a:ext cx="2057405"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此处输入文字</a:t>
              </a:r>
            </a:p>
          </p:txBody>
        </p:sp>
        <p:sp>
          <p:nvSpPr>
            <p:cNvPr id="97" name="文本框 34">
              <a:extLst>
                <a:ext uri="{FF2B5EF4-FFF2-40B4-BE49-F238E27FC236}">
                  <a16:creationId xmlns:a16="http://schemas.microsoft.com/office/drawing/2014/main" id="{1A4AD790-5D8B-42F1-804B-0A497B9EFECA}"/>
                </a:ext>
              </a:extLst>
            </p:cNvPr>
            <p:cNvSpPr txBox="1"/>
            <p:nvPr/>
          </p:nvSpPr>
          <p:spPr>
            <a:xfrm rot="13500000">
              <a:off x="6094447" y="4233274"/>
              <a:ext cx="2057405"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此处输入文字</a:t>
              </a:r>
            </a:p>
          </p:txBody>
        </p:sp>
        <p:sp>
          <p:nvSpPr>
            <p:cNvPr id="98" name="文本框 35">
              <a:extLst>
                <a:ext uri="{FF2B5EF4-FFF2-40B4-BE49-F238E27FC236}">
                  <a16:creationId xmlns:a16="http://schemas.microsoft.com/office/drawing/2014/main" id="{C34C4815-C85F-4F54-9849-9321422C80F1}"/>
                </a:ext>
              </a:extLst>
            </p:cNvPr>
            <p:cNvSpPr txBox="1"/>
            <p:nvPr/>
          </p:nvSpPr>
          <p:spPr>
            <a:xfrm rot="13500000">
              <a:off x="6328463" y="4498957"/>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03</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99" name="文本框 36">
              <a:extLst>
                <a:ext uri="{FF2B5EF4-FFF2-40B4-BE49-F238E27FC236}">
                  <a16:creationId xmlns:a16="http://schemas.microsoft.com/office/drawing/2014/main" id="{1247FD72-3813-4F17-A678-D773E4532A54}"/>
                </a:ext>
              </a:extLst>
            </p:cNvPr>
            <p:cNvSpPr txBox="1"/>
            <p:nvPr/>
          </p:nvSpPr>
          <p:spPr>
            <a:xfrm rot="8100000">
              <a:off x="9430089" y="4389203"/>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04</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100" name="文本框 37">
              <a:extLst>
                <a:ext uri="{FF2B5EF4-FFF2-40B4-BE49-F238E27FC236}">
                  <a16:creationId xmlns:a16="http://schemas.microsoft.com/office/drawing/2014/main" id="{3F0B8182-4DC6-402A-ABFC-F8DB7F5338B8}"/>
                </a:ext>
              </a:extLst>
            </p:cNvPr>
            <p:cNvSpPr txBox="1"/>
            <p:nvPr/>
          </p:nvSpPr>
          <p:spPr>
            <a:xfrm rot="8100000" flipH="1">
              <a:off x="8480389" y="4233274"/>
              <a:ext cx="2057405"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此处输入文字</a:t>
              </a:r>
            </a:p>
          </p:txBody>
        </p:sp>
      </p:grpSp>
      <p:sp>
        <p:nvSpPr>
          <p:cNvPr id="101" name="TextBox 56">
            <a:extLst>
              <a:ext uri="{FF2B5EF4-FFF2-40B4-BE49-F238E27FC236}">
                <a16:creationId xmlns:a16="http://schemas.microsoft.com/office/drawing/2014/main" id="{92132ED4-CF32-4359-A58D-DAFB50729D4C}"/>
              </a:ext>
            </a:extLst>
          </p:cNvPr>
          <p:cNvSpPr txBox="1"/>
          <p:nvPr/>
        </p:nvSpPr>
        <p:spPr>
          <a:xfrm>
            <a:off x="8202076" y="3537069"/>
            <a:ext cx="1667125" cy="461665"/>
          </a:xfrm>
          <a:prstGeom prst="rect">
            <a:avLst/>
          </a:prstGeom>
          <a:noFill/>
        </p:spPr>
        <p:txBody>
          <a:bodyPr wrap="square" rtlCol="0">
            <a:spAutoFit/>
          </a:bodyPr>
          <a:lstStyle/>
          <a:p>
            <a:r>
              <a:rPr lang="zh-CN" altLang="en-US" sz="2400" dirty="0">
                <a:latin typeface="微软雅黑" pitchFamily="34" charset="-122"/>
                <a:ea typeface="微软雅黑" pitchFamily="34" charset="-122"/>
              </a:rPr>
              <a:t>添加标题</a:t>
            </a:r>
          </a:p>
        </p:txBody>
      </p:sp>
    </p:spTree>
    <p:extLst>
      <p:ext uri="{BB962C8B-B14F-4D97-AF65-F5344CB8AC3E}">
        <p14:creationId xmlns:p14="http://schemas.microsoft.com/office/powerpoint/2010/main" val="32370921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Effect transition="in" filter="fade">
                                      <p:cBhvr>
                                        <p:cTn id="9" dur="500"/>
                                        <p:tgtEl>
                                          <p:spTgt spid="101"/>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p:cTn id="13" dur="750" fill="hold"/>
                                        <p:tgtEl>
                                          <p:spTgt spid="87"/>
                                        </p:tgtEl>
                                        <p:attrNameLst>
                                          <p:attrName>ppt_w</p:attrName>
                                        </p:attrNameLst>
                                      </p:cBhvr>
                                      <p:tavLst>
                                        <p:tav tm="0">
                                          <p:val>
                                            <p:fltVal val="0"/>
                                          </p:val>
                                        </p:tav>
                                        <p:tav tm="100000">
                                          <p:val>
                                            <p:strVal val="#ppt_w"/>
                                          </p:val>
                                        </p:tav>
                                      </p:tavLst>
                                    </p:anim>
                                    <p:anim calcmode="lin" valueType="num">
                                      <p:cBhvr>
                                        <p:cTn id="14" dur="750" fill="hold"/>
                                        <p:tgtEl>
                                          <p:spTgt spid="87"/>
                                        </p:tgtEl>
                                        <p:attrNameLst>
                                          <p:attrName>ppt_h</p:attrName>
                                        </p:attrNameLst>
                                      </p:cBhvr>
                                      <p:tavLst>
                                        <p:tav tm="0">
                                          <p:val>
                                            <p:fltVal val="0"/>
                                          </p:val>
                                        </p:tav>
                                        <p:tav tm="100000">
                                          <p:val>
                                            <p:strVal val="#ppt_h"/>
                                          </p:val>
                                        </p:tav>
                                      </p:tavLst>
                                    </p:anim>
                                    <p:anim calcmode="lin" valueType="num">
                                      <p:cBhvr>
                                        <p:cTn id="15" dur="750" fill="hold"/>
                                        <p:tgtEl>
                                          <p:spTgt spid="87"/>
                                        </p:tgtEl>
                                        <p:attrNameLst>
                                          <p:attrName>style.rotation</p:attrName>
                                        </p:attrNameLst>
                                      </p:cBhvr>
                                      <p:tavLst>
                                        <p:tav tm="0">
                                          <p:val>
                                            <p:fltVal val="90"/>
                                          </p:val>
                                        </p:tav>
                                        <p:tav tm="100000">
                                          <p:val>
                                            <p:fltVal val="0"/>
                                          </p:val>
                                        </p:tav>
                                      </p:tavLst>
                                    </p:anim>
                                    <p:animEffect transition="in" filter="fade">
                                      <p:cBhvr>
                                        <p:cTn id="16" dur="750"/>
                                        <p:tgtEl>
                                          <p:spTgt spid="87"/>
                                        </p:tgtEl>
                                      </p:cBhvr>
                                    </p:animEffect>
                                  </p:childTnLst>
                                </p:cTn>
                              </p:par>
                            </p:childTnLst>
                          </p:cTn>
                        </p:par>
                        <p:par>
                          <p:cTn id="17" fill="hold">
                            <p:stCondLst>
                              <p:cond delay="1250"/>
                            </p:stCondLst>
                            <p:childTnLst>
                              <p:par>
                                <p:cTn id="18" presetID="22" presetClass="entr" presetSubtype="8" fill="hold"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left)">
                                      <p:cBhvr>
                                        <p:cTn id="20" dur="500"/>
                                        <p:tgtEl>
                                          <p:spTgt spid="75"/>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wipe(left)">
                                      <p:cBhvr>
                                        <p:cTn id="24" dur="500"/>
                                        <p:tgtEl>
                                          <p:spTgt spid="78"/>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left)">
                                      <p:cBhvr>
                                        <p:cTn id="28" dur="500"/>
                                        <p:tgtEl>
                                          <p:spTgt spid="81"/>
                                        </p:tgtEl>
                                      </p:cBhvr>
                                    </p:animEffect>
                                  </p:childTnLst>
                                </p:cTn>
                              </p:par>
                            </p:childTnLst>
                          </p:cTn>
                        </p:par>
                        <p:par>
                          <p:cTn id="29" fill="hold">
                            <p:stCondLst>
                              <p:cond delay="2750"/>
                            </p:stCondLst>
                            <p:childTnLst>
                              <p:par>
                                <p:cTn id="30" presetID="22" presetClass="entr" presetSubtype="8" fill="hold"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left)">
                                      <p:cBhvr>
                                        <p:cTn id="3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9B362C42-6E63-45E0-A0EC-77A1C05913C4}"/>
              </a:ext>
            </a:extLst>
          </p:cNvPr>
          <p:cNvGrpSpPr/>
          <p:nvPr/>
        </p:nvGrpSpPr>
        <p:grpSpPr>
          <a:xfrm>
            <a:off x="811184" y="286154"/>
            <a:ext cx="10337993" cy="584775"/>
            <a:chOff x="811184" y="286154"/>
            <a:chExt cx="10337993" cy="584775"/>
          </a:xfrm>
        </p:grpSpPr>
        <p:sp>
          <p:nvSpPr>
            <p:cNvPr id="65" name="文本框 64">
              <a:extLst>
                <a:ext uri="{FF2B5EF4-FFF2-40B4-BE49-F238E27FC236}">
                  <a16:creationId xmlns:a16="http://schemas.microsoft.com/office/drawing/2014/main" id="{639BC26D-8646-4472-BF5D-A9103BBABF70}"/>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不足之处的原因分析</a:t>
              </a:r>
            </a:p>
          </p:txBody>
        </p:sp>
        <p:cxnSp>
          <p:nvCxnSpPr>
            <p:cNvPr id="66" name="直接连接符 65">
              <a:extLst>
                <a:ext uri="{FF2B5EF4-FFF2-40B4-BE49-F238E27FC236}">
                  <a16:creationId xmlns:a16="http://schemas.microsoft.com/office/drawing/2014/main" id="{6D81B9CC-5B3B-4AFC-B1B8-53EAF952E8B1}"/>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sp>
        <p:nvSpPr>
          <p:cNvPr id="67" name="矩形 66">
            <a:extLst>
              <a:ext uri="{FF2B5EF4-FFF2-40B4-BE49-F238E27FC236}">
                <a16:creationId xmlns:a16="http://schemas.microsoft.com/office/drawing/2014/main" id="{6AA0F225-9FE5-48B4-8923-9D3359BB61F9}"/>
              </a:ext>
            </a:extLst>
          </p:cNvPr>
          <p:cNvSpPr/>
          <p:nvPr/>
        </p:nvSpPr>
        <p:spPr>
          <a:xfrm>
            <a:off x="0" y="3375026"/>
            <a:ext cx="6738939" cy="3667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09">
              <a:defRPr/>
            </a:pPr>
            <a:endParaRPr lang="zh-CN" altLang="en-US" sz="2533">
              <a:latin typeface="微软雅黑" panose="020B0503020204020204" pitchFamily="34" charset="-122"/>
              <a:ea typeface="微软雅黑" panose="020B0503020204020204" pitchFamily="34" charset="-122"/>
            </a:endParaRPr>
          </a:p>
        </p:txBody>
      </p:sp>
      <p:sp>
        <p:nvSpPr>
          <p:cNvPr id="68" name="文本框 3">
            <a:extLst>
              <a:ext uri="{FF2B5EF4-FFF2-40B4-BE49-F238E27FC236}">
                <a16:creationId xmlns:a16="http://schemas.microsoft.com/office/drawing/2014/main" id="{83CFCCDC-0501-4E5E-917A-C47240B5AEB9}"/>
              </a:ext>
            </a:extLst>
          </p:cNvPr>
          <p:cNvSpPr txBox="1"/>
          <p:nvPr/>
        </p:nvSpPr>
        <p:spPr>
          <a:xfrm>
            <a:off x="6270877" y="1997075"/>
            <a:ext cx="1066299" cy="1348118"/>
          </a:xfrm>
          <a:prstGeom prst="rect">
            <a:avLst/>
          </a:prstGeom>
          <a:noFill/>
        </p:spPr>
        <p:txBody>
          <a:bodyPr wrap="none" lIns="91431" tIns="45716" rIns="91431" bIns="45716">
            <a:spAutoFit/>
          </a:bodyPr>
          <a:lstStyle/>
          <a:p>
            <a:pPr algn="ctr" defTabSz="914309">
              <a:lnSpc>
                <a:spcPct val="90000"/>
              </a:lnSpc>
              <a:defRPr/>
            </a:pPr>
            <a:r>
              <a:rPr lang="en-US" altLang="zh-CN" sz="3200" dirty="0">
                <a:solidFill>
                  <a:schemeClr val="bg1">
                    <a:lumMod val="75000"/>
                  </a:schemeClr>
                </a:solidFill>
                <a:latin typeface="微软雅黑" panose="020B0503020204020204" pitchFamily="34" charset="-122"/>
                <a:ea typeface="微软雅黑" panose="020B0503020204020204" pitchFamily="34" charset="-122"/>
              </a:rPr>
              <a:t>Step</a:t>
            </a:r>
          </a:p>
          <a:p>
            <a:pPr algn="ctr" defTabSz="914309">
              <a:lnSpc>
                <a:spcPct val="90000"/>
              </a:lnSpc>
              <a:defRPr/>
            </a:pPr>
            <a:r>
              <a:rPr lang="en-US" altLang="zh-CN" sz="5867" dirty="0">
                <a:latin typeface="微软雅黑" panose="020B0503020204020204" pitchFamily="34" charset="-122"/>
                <a:ea typeface="微软雅黑" panose="020B0503020204020204" pitchFamily="34" charset="-122"/>
              </a:rPr>
              <a:t>01</a:t>
            </a:r>
            <a:endParaRPr lang="zh-CN" altLang="en-US" sz="5867" dirty="0">
              <a:latin typeface="微软雅黑" panose="020B0503020204020204" pitchFamily="34" charset="-122"/>
              <a:ea typeface="微软雅黑" panose="020B0503020204020204" pitchFamily="34" charset="-122"/>
            </a:endParaRPr>
          </a:p>
        </p:txBody>
      </p:sp>
      <p:grpSp>
        <p:nvGrpSpPr>
          <p:cNvPr id="69" name="组合 68">
            <a:extLst>
              <a:ext uri="{FF2B5EF4-FFF2-40B4-BE49-F238E27FC236}">
                <a16:creationId xmlns:a16="http://schemas.microsoft.com/office/drawing/2014/main" id="{21E04A6B-90CA-483F-ADD7-9F2E07FCEEE7}"/>
              </a:ext>
            </a:extLst>
          </p:cNvPr>
          <p:cNvGrpSpPr/>
          <p:nvPr/>
        </p:nvGrpSpPr>
        <p:grpSpPr>
          <a:xfrm>
            <a:off x="5619845" y="1429323"/>
            <a:ext cx="2313111" cy="2313111"/>
            <a:chOff x="6864437" y="1751529"/>
            <a:chExt cx="1970470" cy="1970470"/>
          </a:xfrm>
          <a:solidFill>
            <a:srgbClr val="C00000"/>
          </a:solidFill>
          <a:effectLst>
            <a:outerShdw blurRad="50800" dist="38100" dir="2700000" algn="tl" rotWithShape="0">
              <a:prstClr val="black">
                <a:alpha val="40000"/>
              </a:prstClr>
            </a:outerShdw>
          </a:effectLst>
        </p:grpSpPr>
        <p:sp>
          <p:nvSpPr>
            <p:cNvPr id="70" name="任意多边形 77">
              <a:extLst>
                <a:ext uri="{FF2B5EF4-FFF2-40B4-BE49-F238E27FC236}">
                  <a16:creationId xmlns:a16="http://schemas.microsoft.com/office/drawing/2014/main" id="{E6DEB6AB-2809-4406-B3B9-80E1D31DDFF1}"/>
                </a:ext>
              </a:extLst>
            </p:cNvPr>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latin typeface="微软雅黑" panose="020B0503020204020204" pitchFamily="34" charset="-122"/>
                <a:ea typeface="微软雅黑" panose="020B0503020204020204" pitchFamily="34" charset="-122"/>
              </a:endParaRPr>
            </a:p>
          </p:txBody>
        </p:sp>
        <p:sp>
          <p:nvSpPr>
            <p:cNvPr id="71" name="任意多边形 78">
              <a:extLst>
                <a:ext uri="{FF2B5EF4-FFF2-40B4-BE49-F238E27FC236}">
                  <a16:creationId xmlns:a16="http://schemas.microsoft.com/office/drawing/2014/main" id="{2D1059E1-9AB4-408E-BC4A-C5ECC93B0D02}"/>
                </a:ext>
              </a:extLst>
            </p:cNvPr>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latin typeface="微软雅黑" panose="020B0503020204020204" pitchFamily="34" charset="-122"/>
                <a:ea typeface="微软雅黑" panose="020B0503020204020204" pitchFamily="34" charset="-122"/>
              </a:endParaRPr>
            </a:p>
          </p:txBody>
        </p:sp>
      </p:grpSp>
      <p:sp>
        <p:nvSpPr>
          <p:cNvPr id="72" name="矩形 71">
            <a:extLst>
              <a:ext uri="{FF2B5EF4-FFF2-40B4-BE49-F238E27FC236}">
                <a16:creationId xmlns:a16="http://schemas.microsoft.com/office/drawing/2014/main" id="{205B1446-8FB3-456B-8701-C25DD5124FC9}"/>
              </a:ext>
            </a:extLst>
          </p:cNvPr>
          <p:cNvSpPr/>
          <p:nvPr/>
        </p:nvSpPr>
        <p:spPr>
          <a:xfrm flipV="1">
            <a:off x="0" y="4078290"/>
            <a:ext cx="4595813" cy="369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09">
              <a:defRPr/>
            </a:pPr>
            <a:endParaRPr lang="zh-CN" altLang="en-US" sz="2533">
              <a:latin typeface="微软雅黑" panose="020B0503020204020204" pitchFamily="34" charset="-122"/>
              <a:ea typeface="微软雅黑" panose="020B0503020204020204" pitchFamily="34" charset="-122"/>
            </a:endParaRPr>
          </a:p>
        </p:txBody>
      </p:sp>
      <p:sp>
        <p:nvSpPr>
          <p:cNvPr id="73" name="文本框 16">
            <a:extLst>
              <a:ext uri="{FF2B5EF4-FFF2-40B4-BE49-F238E27FC236}">
                <a16:creationId xmlns:a16="http://schemas.microsoft.com/office/drawing/2014/main" id="{DCCF3D79-FB56-4BAE-B382-A8338841BF1F}"/>
              </a:ext>
            </a:extLst>
          </p:cNvPr>
          <p:cNvSpPr txBox="1"/>
          <p:nvPr/>
        </p:nvSpPr>
        <p:spPr>
          <a:xfrm>
            <a:off x="4073777" y="4629151"/>
            <a:ext cx="1066299" cy="1348118"/>
          </a:xfrm>
          <a:prstGeom prst="rect">
            <a:avLst/>
          </a:prstGeom>
          <a:noFill/>
        </p:spPr>
        <p:txBody>
          <a:bodyPr wrap="none" lIns="91431" tIns="45716" rIns="91431" bIns="45716">
            <a:spAutoFit/>
          </a:bodyPr>
          <a:lstStyle/>
          <a:p>
            <a:pPr algn="ctr" defTabSz="914309">
              <a:lnSpc>
                <a:spcPct val="90000"/>
              </a:lnSpc>
              <a:defRPr/>
            </a:pPr>
            <a:r>
              <a:rPr lang="en-US" altLang="zh-CN" sz="3200" dirty="0">
                <a:solidFill>
                  <a:schemeClr val="bg1">
                    <a:lumMod val="75000"/>
                  </a:schemeClr>
                </a:solidFill>
                <a:latin typeface="微软雅黑" panose="020B0503020204020204" pitchFamily="34" charset="-122"/>
                <a:ea typeface="微软雅黑" panose="020B0503020204020204" pitchFamily="34" charset="-122"/>
              </a:rPr>
              <a:t>Step</a:t>
            </a:r>
          </a:p>
          <a:p>
            <a:pPr algn="ctr" defTabSz="914309">
              <a:lnSpc>
                <a:spcPct val="90000"/>
              </a:lnSpc>
              <a:defRPr/>
            </a:pPr>
            <a:r>
              <a:rPr lang="en-US" altLang="zh-CN" sz="5867" dirty="0">
                <a:latin typeface="微软雅黑" panose="020B0503020204020204" pitchFamily="34" charset="-122"/>
                <a:ea typeface="微软雅黑" panose="020B0503020204020204" pitchFamily="34" charset="-122"/>
              </a:rPr>
              <a:t>02</a:t>
            </a:r>
            <a:endParaRPr lang="zh-CN" altLang="en-US" sz="5867" dirty="0">
              <a:latin typeface="微软雅黑" panose="020B0503020204020204" pitchFamily="34" charset="-122"/>
              <a:ea typeface="微软雅黑" panose="020B0503020204020204" pitchFamily="34" charset="-122"/>
            </a:endParaRPr>
          </a:p>
        </p:txBody>
      </p:sp>
      <p:grpSp>
        <p:nvGrpSpPr>
          <p:cNvPr id="74" name="组合 73">
            <a:extLst>
              <a:ext uri="{FF2B5EF4-FFF2-40B4-BE49-F238E27FC236}">
                <a16:creationId xmlns:a16="http://schemas.microsoft.com/office/drawing/2014/main" id="{7307EC85-52EB-4348-9D8E-690CA1006A65}"/>
              </a:ext>
            </a:extLst>
          </p:cNvPr>
          <p:cNvGrpSpPr/>
          <p:nvPr/>
        </p:nvGrpSpPr>
        <p:grpSpPr>
          <a:xfrm flipV="1">
            <a:off x="3454766" y="4078421"/>
            <a:ext cx="2313111" cy="2313111"/>
            <a:chOff x="6864437" y="1751529"/>
            <a:chExt cx="1970470" cy="1970470"/>
          </a:xfrm>
          <a:solidFill>
            <a:srgbClr val="C00000"/>
          </a:solidFill>
          <a:effectLst>
            <a:outerShdw blurRad="50800" dist="38100" dir="2700000" algn="tl" rotWithShape="0">
              <a:prstClr val="black">
                <a:alpha val="40000"/>
              </a:prstClr>
            </a:outerShdw>
          </a:effectLst>
        </p:grpSpPr>
        <p:sp>
          <p:nvSpPr>
            <p:cNvPr id="75" name="任意多边形 82">
              <a:extLst>
                <a:ext uri="{FF2B5EF4-FFF2-40B4-BE49-F238E27FC236}">
                  <a16:creationId xmlns:a16="http://schemas.microsoft.com/office/drawing/2014/main" id="{85B83F69-6CE7-4046-A4BB-8688C171801A}"/>
                </a:ext>
              </a:extLst>
            </p:cNvPr>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latin typeface="微软雅黑" panose="020B0503020204020204" pitchFamily="34" charset="-122"/>
                <a:ea typeface="微软雅黑" panose="020B0503020204020204" pitchFamily="34" charset="-122"/>
              </a:endParaRPr>
            </a:p>
          </p:txBody>
        </p:sp>
        <p:sp>
          <p:nvSpPr>
            <p:cNvPr id="76" name="任意多边形 83">
              <a:extLst>
                <a:ext uri="{FF2B5EF4-FFF2-40B4-BE49-F238E27FC236}">
                  <a16:creationId xmlns:a16="http://schemas.microsoft.com/office/drawing/2014/main" id="{7CEA5D8D-3B97-4215-81E8-905AEA08EC0E}"/>
                </a:ext>
              </a:extLst>
            </p:cNvPr>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latin typeface="微软雅黑" panose="020B0503020204020204" pitchFamily="34" charset="-122"/>
                <a:ea typeface="微软雅黑" panose="020B0503020204020204" pitchFamily="34" charset="-122"/>
              </a:endParaRPr>
            </a:p>
          </p:txBody>
        </p:sp>
      </p:grpSp>
      <p:sp>
        <p:nvSpPr>
          <p:cNvPr id="77" name="矩形 76">
            <a:extLst>
              <a:ext uri="{FF2B5EF4-FFF2-40B4-BE49-F238E27FC236}">
                <a16:creationId xmlns:a16="http://schemas.microsoft.com/office/drawing/2014/main" id="{CC46909E-B681-47D2-A3AD-94D66242D2CF}"/>
              </a:ext>
            </a:extLst>
          </p:cNvPr>
          <p:cNvSpPr/>
          <p:nvPr/>
        </p:nvSpPr>
        <p:spPr>
          <a:xfrm flipV="1">
            <a:off x="6989764" y="4078290"/>
            <a:ext cx="5202237" cy="369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09">
              <a:defRPr/>
            </a:pPr>
            <a:endParaRPr lang="zh-CN" altLang="en-US" sz="2533">
              <a:latin typeface="微软雅黑" panose="020B0503020204020204" pitchFamily="34" charset="-122"/>
              <a:ea typeface="微软雅黑" panose="020B0503020204020204" pitchFamily="34" charset="-122"/>
            </a:endParaRPr>
          </a:p>
        </p:txBody>
      </p:sp>
      <p:sp>
        <p:nvSpPr>
          <p:cNvPr id="78" name="文本框 24">
            <a:extLst>
              <a:ext uri="{FF2B5EF4-FFF2-40B4-BE49-F238E27FC236}">
                <a16:creationId xmlns:a16="http://schemas.microsoft.com/office/drawing/2014/main" id="{76FA0529-3DA6-4F58-9918-589DCDB88C34}"/>
              </a:ext>
            </a:extLst>
          </p:cNvPr>
          <p:cNvSpPr txBox="1"/>
          <p:nvPr/>
        </p:nvSpPr>
        <p:spPr>
          <a:xfrm>
            <a:off x="6566152" y="4645026"/>
            <a:ext cx="1066299" cy="1348118"/>
          </a:xfrm>
          <a:prstGeom prst="rect">
            <a:avLst/>
          </a:prstGeom>
          <a:noFill/>
        </p:spPr>
        <p:txBody>
          <a:bodyPr wrap="none" lIns="91431" tIns="45716" rIns="91431" bIns="45716">
            <a:spAutoFit/>
          </a:bodyPr>
          <a:lstStyle/>
          <a:p>
            <a:pPr algn="ctr" defTabSz="914309">
              <a:lnSpc>
                <a:spcPct val="90000"/>
              </a:lnSpc>
              <a:defRPr/>
            </a:pPr>
            <a:r>
              <a:rPr lang="en-US" altLang="zh-CN" sz="3200" dirty="0">
                <a:solidFill>
                  <a:schemeClr val="bg1">
                    <a:lumMod val="75000"/>
                  </a:schemeClr>
                </a:solidFill>
                <a:latin typeface="微软雅黑" panose="020B0503020204020204" pitchFamily="34" charset="-122"/>
                <a:ea typeface="微软雅黑" panose="020B0503020204020204" pitchFamily="34" charset="-122"/>
              </a:rPr>
              <a:t>Step</a:t>
            </a:r>
          </a:p>
          <a:p>
            <a:pPr algn="ctr" defTabSz="914309">
              <a:lnSpc>
                <a:spcPct val="90000"/>
              </a:lnSpc>
              <a:defRPr/>
            </a:pPr>
            <a:r>
              <a:rPr lang="en-US" altLang="zh-CN" sz="5867" dirty="0">
                <a:latin typeface="微软雅黑" panose="020B0503020204020204" pitchFamily="34" charset="-122"/>
                <a:ea typeface="微软雅黑" panose="020B0503020204020204" pitchFamily="34" charset="-122"/>
              </a:rPr>
              <a:t>03</a:t>
            </a:r>
            <a:endParaRPr lang="zh-CN" altLang="en-US" sz="5867" dirty="0">
              <a:latin typeface="微软雅黑" panose="020B0503020204020204" pitchFamily="34" charset="-122"/>
              <a:ea typeface="微软雅黑" panose="020B0503020204020204" pitchFamily="34" charset="-122"/>
            </a:endParaRPr>
          </a:p>
        </p:txBody>
      </p:sp>
      <p:grpSp>
        <p:nvGrpSpPr>
          <p:cNvPr id="79" name="组合 78">
            <a:extLst>
              <a:ext uri="{FF2B5EF4-FFF2-40B4-BE49-F238E27FC236}">
                <a16:creationId xmlns:a16="http://schemas.microsoft.com/office/drawing/2014/main" id="{38E04B93-CC6A-4F30-8A23-08C6307EC089}"/>
              </a:ext>
            </a:extLst>
          </p:cNvPr>
          <p:cNvGrpSpPr/>
          <p:nvPr/>
        </p:nvGrpSpPr>
        <p:grpSpPr>
          <a:xfrm flipV="1">
            <a:off x="5899062" y="4078421"/>
            <a:ext cx="2313111" cy="2313111"/>
            <a:chOff x="6864437" y="1751529"/>
            <a:chExt cx="1970470" cy="1970470"/>
          </a:xfrm>
          <a:solidFill>
            <a:srgbClr val="C00000"/>
          </a:solidFill>
          <a:effectLst>
            <a:outerShdw blurRad="50800" dist="38100" dir="2700000" algn="tl" rotWithShape="0">
              <a:prstClr val="black">
                <a:alpha val="40000"/>
              </a:prstClr>
            </a:outerShdw>
          </a:effectLst>
        </p:grpSpPr>
        <p:sp>
          <p:nvSpPr>
            <p:cNvPr id="80" name="任意多边形 87">
              <a:extLst>
                <a:ext uri="{FF2B5EF4-FFF2-40B4-BE49-F238E27FC236}">
                  <a16:creationId xmlns:a16="http://schemas.microsoft.com/office/drawing/2014/main" id="{87F2DE5E-89B7-4893-AC06-BAD7C0AC0F53}"/>
                </a:ext>
              </a:extLst>
            </p:cNvPr>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latin typeface="微软雅黑" panose="020B0503020204020204" pitchFamily="34" charset="-122"/>
                <a:ea typeface="微软雅黑" panose="020B0503020204020204" pitchFamily="34" charset="-122"/>
              </a:endParaRPr>
            </a:p>
          </p:txBody>
        </p:sp>
        <p:sp>
          <p:nvSpPr>
            <p:cNvPr id="81" name="任意多边形 88">
              <a:extLst>
                <a:ext uri="{FF2B5EF4-FFF2-40B4-BE49-F238E27FC236}">
                  <a16:creationId xmlns:a16="http://schemas.microsoft.com/office/drawing/2014/main" id="{3DDE5B84-862D-4817-8236-E5A0E3009427}"/>
                </a:ext>
              </a:extLst>
            </p:cNvPr>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09">
                <a:defRPr/>
              </a:pPr>
              <a:endParaRPr lang="zh-CN" altLang="en-US" sz="2533">
                <a:latin typeface="微软雅黑" panose="020B0503020204020204" pitchFamily="34" charset="-122"/>
                <a:ea typeface="微软雅黑" panose="020B0503020204020204" pitchFamily="34" charset="-122"/>
              </a:endParaRPr>
            </a:p>
          </p:txBody>
        </p:sp>
      </p:grpSp>
      <p:sp>
        <p:nvSpPr>
          <p:cNvPr id="82" name="TextBox 59">
            <a:extLst>
              <a:ext uri="{FF2B5EF4-FFF2-40B4-BE49-F238E27FC236}">
                <a16:creationId xmlns:a16="http://schemas.microsoft.com/office/drawing/2014/main" id="{6BC2B9D8-A8C3-4FD3-B425-D198BBC3D831}"/>
              </a:ext>
            </a:extLst>
          </p:cNvPr>
          <p:cNvSpPr txBox="1">
            <a:spLocks noChangeArrowheads="1"/>
          </p:cNvSpPr>
          <p:nvPr/>
        </p:nvSpPr>
        <p:spPr bwMode="auto">
          <a:xfrm flipH="1">
            <a:off x="2640014" y="1874838"/>
            <a:ext cx="2589212" cy="400101"/>
          </a:xfrm>
          <a:prstGeom prst="rect">
            <a:avLst/>
          </a:prstGeom>
          <a:noFill/>
          <a:ln>
            <a:noFill/>
          </a:ln>
          <a:extLst/>
        </p:spPr>
        <p:txBody>
          <a:bodyPr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309">
              <a:defRPr/>
            </a:pPr>
            <a:r>
              <a:rPr lang="zh-CN" altLang="en-US" sz="2000" b="1" dirty="0">
                <a:solidFill>
                  <a:srgbClr val="C00000"/>
                </a:solidFill>
                <a:latin typeface="微软雅黑" pitchFamily="34" charset="-122"/>
                <a:ea typeface="微软雅黑" pitchFamily="34" charset="-122"/>
              </a:rPr>
              <a:t>点击此处输入内容</a:t>
            </a:r>
            <a:endParaRPr lang="en-US" altLang="ko-KR" sz="2000" kern="0" dirty="0">
              <a:solidFill>
                <a:srgbClr val="C00000"/>
              </a:solidFill>
              <a:latin typeface="微软雅黑" pitchFamily="34" charset="-122"/>
              <a:ea typeface="微软雅黑" pitchFamily="34" charset="-122"/>
            </a:endParaRPr>
          </a:p>
        </p:txBody>
      </p:sp>
      <p:sp>
        <p:nvSpPr>
          <p:cNvPr id="83" name="矩形 82">
            <a:extLst>
              <a:ext uri="{FF2B5EF4-FFF2-40B4-BE49-F238E27FC236}">
                <a16:creationId xmlns:a16="http://schemas.microsoft.com/office/drawing/2014/main" id="{39B8586B-9FE0-484E-AB21-D6C2962374C8}"/>
              </a:ext>
            </a:extLst>
          </p:cNvPr>
          <p:cNvSpPr>
            <a:spLocks noChangeArrowheads="1"/>
          </p:cNvSpPr>
          <p:nvPr/>
        </p:nvSpPr>
        <p:spPr bwMode="auto">
          <a:xfrm>
            <a:off x="1352549" y="2247901"/>
            <a:ext cx="3970339" cy="1121837"/>
          </a:xfrm>
          <a:prstGeom prst="rect">
            <a:avLst/>
          </a:prstGeom>
          <a:noFill/>
          <a:ln>
            <a:noFill/>
          </a:ln>
          <a:extLst/>
        </p:spPr>
        <p:txBody>
          <a:bodyPr lIns="91431" tIns="45716" rIns="91431" bIns="45716">
            <a:spAutoFit/>
          </a:bodyPr>
          <a:lstStyle/>
          <a:p>
            <a:pPr defTabSz="914309">
              <a:lnSpc>
                <a:spcPct val="114000"/>
              </a:lnSpc>
              <a:defRPr/>
            </a:pPr>
            <a:r>
              <a:rPr lang="zh-CN" altLang="en-US" sz="1467"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endParaRPr lang="zh-CN" altLang="en-US" sz="1467" dirty="0">
              <a:solidFill>
                <a:schemeClr val="tx1">
                  <a:lumMod val="65000"/>
                  <a:lumOff val="35000"/>
                </a:schemeClr>
              </a:solidFill>
            </a:endParaRPr>
          </a:p>
        </p:txBody>
      </p:sp>
      <p:sp>
        <p:nvSpPr>
          <p:cNvPr id="84" name="TextBox 59">
            <a:extLst>
              <a:ext uri="{FF2B5EF4-FFF2-40B4-BE49-F238E27FC236}">
                <a16:creationId xmlns:a16="http://schemas.microsoft.com/office/drawing/2014/main" id="{38094329-B39D-4653-9582-21B14C3D7C56}"/>
              </a:ext>
            </a:extLst>
          </p:cNvPr>
          <p:cNvSpPr txBox="1">
            <a:spLocks noChangeArrowheads="1"/>
          </p:cNvSpPr>
          <p:nvPr/>
        </p:nvSpPr>
        <p:spPr bwMode="auto">
          <a:xfrm flipH="1">
            <a:off x="8239126" y="4602163"/>
            <a:ext cx="2587625" cy="400101"/>
          </a:xfrm>
          <a:prstGeom prst="rect">
            <a:avLst/>
          </a:prstGeom>
          <a:noFill/>
          <a:ln>
            <a:noFill/>
          </a:ln>
          <a:extLst/>
        </p:spPr>
        <p:txBody>
          <a:bodyPr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4309">
              <a:defRPr/>
            </a:pPr>
            <a:r>
              <a:rPr lang="zh-CN" altLang="en-US" sz="2000" b="1" dirty="0">
                <a:solidFill>
                  <a:srgbClr val="C00000"/>
                </a:solidFill>
                <a:latin typeface="微软雅黑" pitchFamily="34" charset="-122"/>
                <a:ea typeface="微软雅黑" pitchFamily="34" charset="-122"/>
              </a:rPr>
              <a:t>点击此处输入内容</a:t>
            </a:r>
            <a:endParaRPr lang="en-US" altLang="ko-KR" sz="2000" kern="0" dirty="0">
              <a:solidFill>
                <a:srgbClr val="C00000"/>
              </a:solidFill>
              <a:latin typeface="微软雅黑" pitchFamily="34" charset="-122"/>
              <a:ea typeface="微软雅黑" pitchFamily="34" charset="-122"/>
            </a:endParaRPr>
          </a:p>
        </p:txBody>
      </p:sp>
      <p:sp>
        <p:nvSpPr>
          <p:cNvPr id="85" name="矩形 17">
            <a:extLst>
              <a:ext uri="{FF2B5EF4-FFF2-40B4-BE49-F238E27FC236}">
                <a16:creationId xmlns:a16="http://schemas.microsoft.com/office/drawing/2014/main" id="{FC56E1D9-96B3-4D99-8700-E198D538E657}"/>
              </a:ext>
            </a:extLst>
          </p:cNvPr>
          <p:cNvSpPr>
            <a:spLocks noChangeArrowheads="1"/>
          </p:cNvSpPr>
          <p:nvPr/>
        </p:nvSpPr>
        <p:spPr bwMode="auto">
          <a:xfrm>
            <a:off x="8439152" y="4989514"/>
            <a:ext cx="2587625" cy="1121837"/>
          </a:xfrm>
          <a:prstGeom prst="rect">
            <a:avLst/>
          </a:prstGeom>
          <a:noFill/>
          <a:ln>
            <a:noFill/>
          </a:ln>
          <a:extLst/>
        </p:spPr>
        <p:txBody>
          <a:bodyPr lIns="91431" tIns="45716" rIns="91431" bIns="45716">
            <a:spAutoFit/>
          </a:bodyPr>
          <a:lstStyle/>
          <a:p>
            <a:pPr defTabSz="914309">
              <a:lnSpc>
                <a:spcPct val="114000"/>
              </a:lnSpc>
              <a:defRPr/>
            </a:pPr>
            <a:r>
              <a:rPr lang="zh-CN" altLang="en-US" sz="1467"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endParaRPr lang="zh-CN" altLang="en-US" sz="1467" dirty="0">
              <a:solidFill>
                <a:schemeClr val="tx1">
                  <a:lumMod val="65000"/>
                  <a:lumOff val="35000"/>
                </a:schemeClr>
              </a:solidFill>
            </a:endParaRPr>
          </a:p>
        </p:txBody>
      </p:sp>
      <p:sp>
        <p:nvSpPr>
          <p:cNvPr id="86" name="TextBox 59">
            <a:extLst>
              <a:ext uri="{FF2B5EF4-FFF2-40B4-BE49-F238E27FC236}">
                <a16:creationId xmlns:a16="http://schemas.microsoft.com/office/drawing/2014/main" id="{97681239-B54F-4894-95D8-A294CC0C6CEE}"/>
              </a:ext>
            </a:extLst>
          </p:cNvPr>
          <p:cNvSpPr txBox="1">
            <a:spLocks noChangeArrowheads="1"/>
          </p:cNvSpPr>
          <p:nvPr/>
        </p:nvSpPr>
        <p:spPr bwMode="auto">
          <a:xfrm flipH="1">
            <a:off x="990600" y="4572000"/>
            <a:ext cx="2589213" cy="400101"/>
          </a:xfrm>
          <a:prstGeom prst="rect">
            <a:avLst/>
          </a:prstGeom>
          <a:noFill/>
          <a:ln>
            <a:noFill/>
          </a:ln>
          <a:extLst/>
        </p:spPr>
        <p:txBody>
          <a:bodyPr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4309">
              <a:defRPr/>
            </a:pPr>
            <a:r>
              <a:rPr lang="zh-CN" altLang="en-US" sz="2000" b="1" dirty="0">
                <a:solidFill>
                  <a:srgbClr val="C00000"/>
                </a:solidFill>
                <a:latin typeface="微软雅黑" pitchFamily="34" charset="-122"/>
                <a:ea typeface="微软雅黑" pitchFamily="34" charset="-122"/>
              </a:rPr>
              <a:t>点击输入内容</a:t>
            </a:r>
            <a:endParaRPr lang="en-US" altLang="ko-KR" sz="2000" kern="0" dirty="0">
              <a:solidFill>
                <a:srgbClr val="C00000"/>
              </a:solidFill>
              <a:latin typeface="微软雅黑" pitchFamily="34" charset="-122"/>
              <a:ea typeface="微软雅黑" pitchFamily="34" charset="-122"/>
            </a:endParaRPr>
          </a:p>
        </p:txBody>
      </p:sp>
      <p:sp>
        <p:nvSpPr>
          <p:cNvPr id="87" name="矩形 17">
            <a:extLst>
              <a:ext uri="{FF2B5EF4-FFF2-40B4-BE49-F238E27FC236}">
                <a16:creationId xmlns:a16="http://schemas.microsoft.com/office/drawing/2014/main" id="{9902820A-24DE-43D9-8DD7-A45199B042E3}"/>
              </a:ext>
            </a:extLst>
          </p:cNvPr>
          <p:cNvSpPr>
            <a:spLocks noChangeArrowheads="1"/>
          </p:cNvSpPr>
          <p:nvPr/>
        </p:nvSpPr>
        <p:spPr bwMode="auto">
          <a:xfrm>
            <a:off x="1352551" y="4957765"/>
            <a:ext cx="1858963" cy="1121837"/>
          </a:xfrm>
          <a:prstGeom prst="rect">
            <a:avLst/>
          </a:prstGeom>
          <a:noFill/>
          <a:ln>
            <a:noFill/>
          </a:ln>
          <a:extLst/>
        </p:spPr>
        <p:txBody>
          <a:bodyPr lIns="91431" tIns="45716" rIns="91431" bIns="45716">
            <a:spAutoFit/>
          </a:bodyPr>
          <a:lstStyle/>
          <a:p>
            <a:pPr defTabSz="914309">
              <a:lnSpc>
                <a:spcPct val="114000"/>
              </a:lnSpc>
              <a:defRPr/>
            </a:pPr>
            <a:r>
              <a:rPr lang="zh-CN" altLang="en-US" sz="1467"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467" dirty="0">
              <a:solidFill>
                <a:schemeClr val="tx1">
                  <a:lumMod val="65000"/>
                  <a:lumOff val="35000"/>
                </a:schemeClr>
              </a:solidFill>
            </a:endParaRPr>
          </a:p>
        </p:txBody>
      </p:sp>
    </p:spTree>
    <p:extLst>
      <p:ext uri="{BB962C8B-B14F-4D97-AF65-F5344CB8AC3E}">
        <p14:creationId xmlns:p14="http://schemas.microsoft.com/office/powerpoint/2010/main" val="22275982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par>
                                <p:cTn id="8" presetID="22" presetClass="entr" presetSubtype="4" fill="hold" nodeType="withEffect">
                                  <p:stCondLst>
                                    <p:cond delay="45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2"/>
                                        </p:tgtEl>
                                        <p:attrNameLst>
                                          <p:attrName>style.visibility</p:attrName>
                                        </p:attrNameLst>
                                      </p:cBhvr>
                                      <p:to>
                                        <p:strVal val="visible"/>
                                      </p:to>
                                    </p:set>
                                    <p:animEffect transition="in" filter="wipe(left)">
                                      <p:cBhvr>
                                        <p:cTn id="13" dur="500"/>
                                        <p:tgtEl>
                                          <p:spTgt spid="72"/>
                                        </p:tgtEl>
                                      </p:cBhvr>
                                    </p:animEffect>
                                  </p:childTnLst>
                                </p:cTn>
                              </p:par>
                              <p:par>
                                <p:cTn id="14" presetID="22" presetClass="entr" presetSubtype="1" fill="hold" nodeType="withEffect">
                                  <p:stCondLst>
                                    <p:cond delay="700"/>
                                  </p:stCondLst>
                                  <p:childTnLst>
                                    <p:set>
                                      <p:cBhvr>
                                        <p:cTn id="15" dur="1" fill="hold">
                                          <p:stCondLst>
                                            <p:cond delay="0"/>
                                          </p:stCondLst>
                                        </p:cTn>
                                        <p:tgtEl>
                                          <p:spTgt spid="74"/>
                                        </p:tgtEl>
                                        <p:attrNameLst>
                                          <p:attrName>style.visibility</p:attrName>
                                        </p:attrNameLst>
                                      </p:cBhvr>
                                      <p:to>
                                        <p:strVal val="visible"/>
                                      </p:to>
                                    </p:set>
                                    <p:animEffect transition="in" filter="wipe(up)">
                                      <p:cBhvr>
                                        <p:cTn id="16" dur="500"/>
                                        <p:tgtEl>
                                          <p:spTgt spid="74"/>
                                        </p:tgtEl>
                                      </p:cBhvr>
                                    </p:animEffect>
                                  </p:childTnLst>
                                </p:cTn>
                              </p:par>
                              <p:par>
                                <p:cTn id="17" presetID="22" presetClass="entr" presetSubtype="2" fill="hold" grpId="0" nodeType="withEffect">
                                  <p:stCondLst>
                                    <p:cond delay="250"/>
                                  </p:stCondLst>
                                  <p:childTnLst>
                                    <p:set>
                                      <p:cBhvr>
                                        <p:cTn id="18" dur="1" fill="hold">
                                          <p:stCondLst>
                                            <p:cond delay="0"/>
                                          </p:stCondLst>
                                        </p:cTn>
                                        <p:tgtEl>
                                          <p:spTgt spid="77"/>
                                        </p:tgtEl>
                                        <p:attrNameLst>
                                          <p:attrName>style.visibility</p:attrName>
                                        </p:attrNameLst>
                                      </p:cBhvr>
                                      <p:to>
                                        <p:strVal val="visible"/>
                                      </p:to>
                                    </p:set>
                                    <p:animEffect transition="in" filter="wipe(right)">
                                      <p:cBhvr>
                                        <p:cTn id="19" dur="500"/>
                                        <p:tgtEl>
                                          <p:spTgt spid="77"/>
                                        </p:tgtEl>
                                      </p:cBhvr>
                                    </p:animEffect>
                                  </p:childTnLst>
                                </p:cTn>
                              </p:par>
                              <p:par>
                                <p:cTn id="20" presetID="22" presetClass="entr" presetSubtype="1" fill="hold" nodeType="withEffect">
                                  <p:stCondLst>
                                    <p:cond delay="700"/>
                                  </p:stCondLst>
                                  <p:childTnLst>
                                    <p:set>
                                      <p:cBhvr>
                                        <p:cTn id="21" dur="1" fill="hold">
                                          <p:stCondLst>
                                            <p:cond delay="0"/>
                                          </p:stCondLst>
                                        </p:cTn>
                                        <p:tgtEl>
                                          <p:spTgt spid="79"/>
                                        </p:tgtEl>
                                        <p:attrNameLst>
                                          <p:attrName>style.visibility</p:attrName>
                                        </p:attrNameLst>
                                      </p:cBhvr>
                                      <p:to>
                                        <p:strVal val="visible"/>
                                      </p:to>
                                    </p:set>
                                    <p:animEffect transition="in" filter="wipe(up)">
                                      <p:cBhvr>
                                        <p:cTn id="22" dur="500"/>
                                        <p:tgtEl>
                                          <p:spTgt spid="79"/>
                                        </p:tgtEl>
                                      </p:cBhvr>
                                    </p:animEffect>
                                  </p:childTnLst>
                                </p:cTn>
                              </p:par>
                            </p:childTnLst>
                          </p:cTn>
                        </p:par>
                        <p:par>
                          <p:cTn id="23" fill="hold">
                            <p:stCondLst>
                              <p:cond delay="1200"/>
                            </p:stCondLst>
                            <p:childTnLst>
                              <p:par>
                                <p:cTn id="24" presetID="10" presetClass="entr" presetSubtype="0"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childTnLst>
                          </p:cTn>
                        </p:par>
                        <p:par>
                          <p:cTn id="33" fill="hold">
                            <p:stCondLst>
                              <p:cond delay="1700"/>
                            </p:stCondLst>
                            <p:childTnLst>
                              <p:par>
                                <p:cTn id="34" presetID="22" presetClass="entr" presetSubtype="2" fill="hold" grpId="0" nodeType="after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right)">
                                      <p:cBhvr>
                                        <p:cTn id="36" dur="500"/>
                                        <p:tgtEl>
                                          <p:spTgt spid="82"/>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right)">
                                      <p:cBhvr>
                                        <p:cTn id="39" dur="500"/>
                                        <p:tgtEl>
                                          <p:spTgt spid="83"/>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right)">
                                      <p:cBhvr>
                                        <p:cTn id="42" dur="500"/>
                                        <p:tgtEl>
                                          <p:spTgt spid="86"/>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wipe(right)">
                                      <p:cBhvr>
                                        <p:cTn id="45" dur="500"/>
                                        <p:tgtEl>
                                          <p:spTgt spid="87"/>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wipe(left)">
                                      <p:cBhvr>
                                        <p:cTn id="48" dur="500"/>
                                        <p:tgtEl>
                                          <p:spTgt spid="8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left)">
                                      <p:cBhvr>
                                        <p:cTn id="5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72" grpId="0" animBg="1"/>
      <p:bldP spid="73" grpId="0"/>
      <p:bldP spid="77" grpId="0" animBg="1"/>
      <p:bldP spid="78" grpId="0"/>
      <p:bldP spid="82" grpId="0"/>
      <p:bldP spid="83" grpId="0"/>
      <p:bldP spid="84" grpId="0"/>
      <p:bldP spid="85" grpId="0"/>
      <p:bldP spid="86" grpId="0"/>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62EFFF63-80C6-493C-8D01-E6946DDD1084}"/>
              </a:ext>
            </a:extLst>
          </p:cNvPr>
          <p:cNvGrpSpPr/>
          <p:nvPr/>
        </p:nvGrpSpPr>
        <p:grpSpPr>
          <a:xfrm>
            <a:off x="811184" y="286154"/>
            <a:ext cx="10337993" cy="584775"/>
            <a:chOff x="811184" y="286154"/>
            <a:chExt cx="10337993" cy="584775"/>
          </a:xfrm>
        </p:grpSpPr>
        <p:sp>
          <p:nvSpPr>
            <p:cNvPr id="69" name="文本框 68">
              <a:extLst>
                <a:ext uri="{FF2B5EF4-FFF2-40B4-BE49-F238E27FC236}">
                  <a16:creationId xmlns:a16="http://schemas.microsoft.com/office/drawing/2014/main" id="{6D700DCB-A4B5-4FEA-95D6-AE8F8963DB81}"/>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具体改善方法</a:t>
              </a:r>
            </a:p>
          </p:txBody>
        </p:sp>
        <p:cxnSp>
          <p:nvCxnSpPr>
            <p:cNvPr id="70" name="直接连接符 69">
              <a:extLst>
                <a:ext uri="{FF2B5EF4-FFF2-40B4-BE49-F238E27FC236}">
                  <a16:creationId xmlns:a16="http://schemas.microsoft.com/office/drawing/2014/main" id="{FF098140-1B83-45C2-BCAB-D649E9417167}"/>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pic>
        <p:nvPicPr>
          <p:cNvPr id="71" name="Picture 2" descr="C:\Users\jsj\Desktop\213291_012113275_2.jpg">
            <a:extLst>
              <a:ext uri="{FF2B5EF4-FFF2-40B4-BE49-F238E27FC236}">
                <a16:creationId xmlns:a16="http://schemas.microsoft.com/office/drawing/2014/main" id="{565C7417-EC70-49CF-9673-FD5FB197269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r="5624" b="19116"/>
          <a:stretch/>
        </p:blipFill>
        <p:spPr bwMode="auto">
          <a:xfrm>
            <a:off x="837936" y="1514957"/>
            <a:ext cx="4128459" cy="2830827"/>
          </a:xfrm>
          <a:prstGeom prst="rect">
            <a:avLst/>
          </a:prstGeom>
          <a:noFill/>
          <a:extLst>
            <a:ext uri="{909E8E84-426E-40DD-AFC4-6F175D3DCCD1}">
              <a14:hiddenFill xmlns:a14="http://schemas.microsoft.com/office/drawing/2010/main">
                <a:solidFill>
                  <a:srgbClr val="FFFFFF"/>
                </a:solidFill>
              </a14:hiddenFill>
            </a:ext>
          </a:extLst>
        </p:spPr>
      </p:pic>
      <p:sp>
        <p:nvSpPr>
          <p:cNvPr id="72" name="矩形 71">
            <a:extLst>
              <a:ext uri="{FF2B5EF4-FFF2-40B4-BE49-F238E27FC236}">
                <a16:creationId xmlns:a16="http://schemas.microsoft.com/office/drawing/2014/main" id="{760F248D-82D2-412C-BF10-3734991A29AF}"/>
              </a:ext>
            </a:extLst>
          </p:cNvPr>
          <p:cNvSpPr/>
          <p:nvPr/>
        </p:nvSpPr>
        <p:spPr>
          <a:xfrm>
            <a:off x="837936" y="4452760"/>
            <a:ext cx="4128459" cy="16645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67" dirty="0">
                <a:latin typeface="微软雅黑" panose="020B0503020204020204" pitchFamily="34" charset="-122"/>
                <a:ea typeface="微软雅黑" panose="020B0503020204020204" pitchFamily="34" charset="-122"/>
              </a:rPr>
              <a:t>您的内容打在这里，或通过复制您的文本后在此框中选择粘贴并选择只保留文字您的内容打在这里您的内容打在这里，或通过复制您的文本后在此框中选择粘贴并选择</a:t>
            </a:r>
          </a:p>
        </p:txBody>
      </p:sp>
      <p:grpSp>
        <p:nvGrpSpPr>
          <p:cNvPr id="73" name="组合 72">
            <a:extLst>
              <a:ext uri="{FF2B5EF4-FFF2-40B4-BE49-F238E27FC236}">
                <a16:creationId xmlns:a16="http://schemas.microsoft.com/office/drawing/2014/main" id="{35533D9B-CBC0-46EA-A529-062073542EA1}"/>
              </a:ext>
            </a:extLst>
          </p:cNvPr>
          <p:cNvGrpSpPr/>
          <p:nvPr/>
        </p:nvGrpSpPr>
        <p:grpSpPr>
          <a:xfrm>
            <a:off x="5827772" y="1803691"/>
            <a:ext cx="5244013" cy="199536"/>
            <a:chOff x="4906190" y="1416527"/>
            <a:chExt cx="3933010" cy="166280"/>
          </a:xfrm>
          <a:solidFill>
            <a:srgbClr val="C00000"/>
          </a:solidFill>
        </p:grpSpPr>
        <p:sp>
          <p:nvSpPr>
            <p:cNvPr id="74" name="矩形 73">
              <a:extLst>
                <a:ext uri="{FF2B5EF4-FFF2-40B4-BE49-F238E27FC236}">
                  <a16:creationId xmlns:a16="http://schemas.microsoft.com/office/drawing/2014/main" id="{906E4FF3-DDAB-44EF-9EAA-3738519D3A0B}"/>
                </a:ext>
              </a:extLst>
            </p:cNvPr>
            <p:cNvSpPr/>
            <p:nvPr/>
          </p:nvSpPr>
          <p:spPr>
            <a:xfrm>
              <a:off x="4906190" y="1416527"/>
              <a:ext cx="166280" cy="166280"/>
            </a:xfrm>
            <a:prstGeom prst="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cxnSp>
          <p:nvCxnSpPr>
            <p:cNvPr id="75" name="直接连接符 74">
              <a:extLst>
                <a:ext uri="{FF2B5EF4-FFF2-40B4-BE49-F238E27FC236}">
                  <a16:creationId xmlns:a16="http://schemas.microsoft.com/office/drawing/2014/main" id="{F4D4760B-1571-4245-A031-B06B88A103E8}"/>
                </a:ext>
              </a:extLst>
            </p:cNvPr>
            <p:cNvCxnSpPr>
              <a:stCxn id="74" idx="3"/>
            </p:cNvCxnSpPr>
            <p:nvPr/>
          </p:nvCxnSpPr>
          <p:spPr>
            <a:xfrm>
              <a:off x="5072470" y="1499667"/>
              <a:ext cx="3766730" cy="0"/>
            </a:xfrm>
            <a:prstGeom prst="line">
              <a:avLst/>
            </a:prstGeom>
            <a:grp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76" name="组合 75">
            <a:extLst>
              <a:ext uri="{FF2B5EF4-FFF2-40B4-BE49-F238E27FC236}">
                <a16:creationId xmlns:a16="http://schemas.microsoft.com/office/drawing/2014/main" id="{7A940D0C-1951-4781-8DBE-C77251492DBB}"/>
              </a:ext>
            </a:extLst>
          </p:cNvPr>
          <p:cNvGrpSpPr/>
          <p:nvPr/>
        </p:nvGrpSpPr>
        <p:grpSpPr>
          <a:xfrm>
            <a:off x="5827772" y="3331417"/>
            <a:ext cx="5244013" cy="199536"/>
            <a:chOff x="4906190" y="2727732"/>
            <a:chExt cx="3933010" cy="166280"/>
          </a:xfrm>
          <a:solidFill>
            <a:srgbClr val="C00000"/>
          </a:solidFill>
        </p:grpSpPr>
        <p:sp>
          <p:nvSpPr>
            <p:cNvPr id="77" name="矩形 76">
              <a:extLst>
                <a:ext uri="{FF2B5EF4-FFF2-40B4-BE49-F238E27FC236}">
                  <a16:creationId xmlns:a16="http://schemas.microsoft.com/office/drawing/2014/main" id="{056101C5-F907-4A85-8D41-DB0B76DD673F}"/>
                </a:ext>
              </a:extLst>
            </p:cNvPr>
            <p:cNvSpPr/>
            <p:nvPr/>
          </p:nvSpPr>
          <p:spPr>
            <a:xfrm>
              <a:off x="4906190" y="2727732"/>
              <a:ext cx="166280" cy="166280"/>
            </a:xfrm>
            <a:prstGeom prst="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cxnSp>
          <p:nvCxnSpPr>
            <p:cNvPr id="78" name="直接连接符 77">
              <a:extLst>
                <a:ext uri="{FF2B5EF4-FFF2-40B4-BE49-F238E27FC236}">
                  <a16:creationId xmlns:a16="http://schemas.microsoft.com/office/drawing/2014/main" id="{D1F7CD74-6B56-46B2-8EE1-DA93C3E7143B}"/>
                </a:ext>
              </a:extLst>
            </p:cNvPr>
            <p:cNvCxnSpPr>
              <a:stCxn id="77" idx="3"/>
            </p:cNvCxnSpPr>
            <p:nvPr/>
          </p:nvCxnSpPr>
          <p:spPr>
            <a:xfrm>
              <a:off x="5072470" y="2810872"/>
              <a:ext cx="3766730" cy="0"/>
            </a:xfrm>
            <a:prstGeom prst="line">
              <a:avLst/>
            </a:prstGeom>
            <a:grp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a:extLst>
              <a:ext uri="{FF2B5EF4-FFF2-40B4-BE49-F238E27FC236}">
                <a16:creationId xmlns:a16="http://schemas.microsoft.com/office/drawing/2014/main" id="{68A6815F-81EA-4E6C-809B-F3F2597EF289}"/>
              </a:ext>
            </a:extLst>
          </p:cNvPr>
          <p:cNvGrpSpPr/>
          <p:nvPr/>
        </p:nvGrpSpPr>
        <p:grpSpPr>
          <a:xfrm>
            <a:off x="5827772" y="4703017"/>
            <a:ext cx="5244013" cy="199536"/>
            <a:chOff x="4906190" y="3870732"/>
            <a:chExt cx="3933010" cy="166280"/>
          </a:xfrm>
          <a:solidFill>
            <a:srgbClr val="C00000"/>
          </a:solidFill>
        </p:grpSpPr>
        <p:sp>
          <p:nvSpPr>
            <p:cNvPr id="80" name="矩形 79">
              <a:extLst>
                <a:ext uri="{FF2B5EF4-FFF2-40B4-BE49-F238E27FC236}">
                  <a16:creationId xmlns:a16="http://schemas.microsoft.com/office/drawing/2014/main" id="{DA6FE5BA-5D16-495A-896B-4AC9FDB8D47E}"/>
                </a:ext>
              </a:extLst>
            </p:cNvPr>
            <p:cNvSpPr/>
            <p:nvPr/>
          </p:nvSpPr>
          <p:spPr>
            <a:xfrm>
              <a:off x="4906190" y="3870732"/>
              <a:ext cx="166280" cy="166280"/>
            </a:xfrm>
            <a:prstGeom prst="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cxnSp>
          <p:nvCxnSpPr>
            <p:cNvPr id="81" name="直接连接符 80">
              <a:extLst>
                <a:ext uri="{FF2B5EF4-FFF2-40B4-BE49-F238E27FC236}">
                  <a16:creationId xmlns:a16="http://schemas.microsoft.com/office/drawing/2014/main" id="{B0A6A69E-9A95-46C5-AA92-E625474FBF3D}"/>
                </a:ext>
              </a:extLst>
            </p:cNvPr>
            <p:cNvCxnSpPr/>
            <p:nvPr/>
          </p:nvCxnSpPr>
          <p:spPr>
            <a:xfrm>
              <a:off x="5072470" y="3941172"/>
              <a:ext cx="3766730" cy="0"/>
            </a:xfrm>
            <a:prstGeom prst="line">
              <a:avLst/>
            </a:prstGeom>
            <a:grp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82" name="TextBox 66">
            <a:extLst>
              <a:ext uri="{FF2B5EF4-FFF2-40B4-BE49-F238E27FC236}">
                <a16:creationId xmlns:a16="http://schemas.microsoft.com/office/drawing/2014/main" id="{1CF82BFD-BF63-4AFC-AFE5-B5F4298016EF}"/>
              </a:ext>
            </a:extLst>
          </p:cNvPr>
          <p:cNvSpPr txBox="1"/>
          <p:nvPr/>
        </p:nvSpPr>
        <p:spPr>
          <a:xfrm>
            <a:off x="5827774" y="2053614"/>
            <a:ext cx="5244013" cy="839332"/>
          </a:xfrm>
          <a:prstGeom prst="rect">
            <a:avLst/>
          </a:prstGeom>
          <a:noFill/>
        </p:spPr>
        <p:txBody>
          <a:bodyPr wrap="square" rtlCol="0">
            <a:spAutoFit/>
          </a:bodyPr>
          <a:lstStyle/>
          <a:p>
            <a:pPr algn="just">
              <a:lnSpc>
                <a:spcPct val="130000"/>
              </a:lnSpc>
            </a:pPr>
            <a:r>
              <a:rPr lang="zh-CN" altLang="en-US" sz="1867" dirty="0">
                <a:latin typeface="微软雅黑" pitchFamily="34" charset="-122"/>
                <a:ea typeface="微软雅黑" pitchFamily="34" charset="-122"/>
              </a:rPr>
              <a:t>您的内容打在这里，或者通过复制您的文本后，在此框中选择粘贴，并选择只保留文字。</a:t>
            </a:r>
            <a:endParaRPr lang="en-US" altLang="zh-CN" sz="1867" dirty="0">
              <a:latin typeface="微软雅黑" pitchFamily="34" charset="-122"/>
              <a:ea typeface="微软雅黑" pitchFamily="34" charset="-122"/>
            </a:endParaRPr>
          </a:p>
        </p:txBody>
      </p:sp>
      <p:sp>
        <p:nvSpPr>
          <p:cNvPr id="83" name="TextBox 67">
            <a:extLst>
              <a:ext uri="{FF2B5EF4-FFF2-40B4-BE49-F238E27FC236}">
                <a16:creationId xmlns:a16="http://schemas.microsoft.com/office/drawing/2014/main" id="{560E0EB0-C842-47B0-A97C-DD67FADBF2E5}"/>
              </a:ext>
            </a:extLst>
          </p:cNvPr>
          <p:cNvSpPr txBox="1"/>
          <p:nvPr/>
        </p:nvSpPr>
        <p:spPr>
          <a:xfrm>
            <a:off x="5827774" y="3573829"/>
            <a:ext cx="5244013" cy="839332"/>
          </a:xfrm>
          <a:prstGeom prst="rect">
            <a:avLst/>
          </a:prstGeom>
          <a:noFill/>
        </p:spPr>
        <p:txBody>
          <a:bodyPr wrap="square" rtlCol="0">
            <a:spAutoFit/>
          </a:bodyPr>
          <a:lstStyle/>
          <a:p>
            <a:pPr algn="just">
              <a:lnSpc>
                <a:spcPct val="130000"/>
              </a:lnSpc>
            </a:pPr>
            <a:r>
              <a:rPr lang="zh-CN" altLang="en-US" sz="1867" dirty="0">
                <a:latin typeface="微软雅黑" pitchFamily="34" charset="-122"/>
                <a:ea typeface="微软雅黑" pitchFamily="34" charset="-122"/>
              </a:rPr>
              <a:t>您的内容打在这里，或者通过复制您的文本后，在此框中选择粘贴，并选择只保留文字。</a:t>
            </a:r>
            <a:endParaRPr lang="en-US" altLang="zh-CN" sz="1867" dirty="0">
              <a:latin typeface="微软雅黑" pitchFamily="34" charset="-122"/>
              <a:ea typeface="微软雅黑" pitchFamily="34" charset="-122"/>
            </a:endParaRPr>
          </a:p>
        </p:txBody>
      </p:sp>
      <p:sp>
        <p:nvSpPr>
          <p:cNvPr id="84" name="TextBox 68">
            <a:extLst>
              <a:ext uri="{FF2B5EF4-FFF2-40B4-BE49-F238E27FC236}">
                <a16:creationId xmlns:a16="http://schemas.microsoft.com/office/drawing/2014/main" id="{6C9943FD-AD6C-44AF-8C64-9E4588C318E9}"/>
              </a:ext>
            </a:extLst>
          </p:cNvPr>
          <p:cNvSpPr txBox="1"/>
          <p:nvPr/>
        </p:nvSpPr>
        <p:spPr>
          <a:xfrm>
            <a:off x="5827774" y="4990338"/>
            <a:ext cx="5244013" cy="839332"/>
          </a:xfrm>
          <a:prstGeom prst="rect">
            <a:avLst/>
          </a:prstGeom>
          <a:noFill/>
        </p:spPr>
        <p:txBody>
          <a:bodyPr wrap="square" rtlCol="0">
            <a:spAutoFit/>
          </a:bodyPr>
          <a:lstStyle/>
          <a:p>
            <a:pPr algn="just">
              <a:lnSpc>
                <a:spcPct val="130000"/>
              </a:lnSpc>
            </a:pPr>
            <a:r>
              <a:rPr lang="zh-CN" altLang="en-US" sz="1867" dirty="0">
                <a:latin typeface="微软雅黑" pitchFamily="34" charset="-122"/>
                <a:ea typeface="微软雅黑" pitchFamily="34" charset="-122"/>
              </a:rPr>
              <a:t>您的内容打在这里，或者通过复制您的文本后，在此框中选择粘贴，并选择只保留文字。</a:t>
            </a:r>
            <a:endParaRPr lang="en-US" altLang="zh-CN" sz="1867" dirty="0">
              <a:latin typeface="微软雅黑" pitchFamily="34" charset="-122"/>
              <a:ea typeface="微软雅黑" pitchFamily="34" charset="-122"/>
            </a:endParaRPr>
          </a:p>
        </p:txBody>
      </p:sp>
    </p:spTree>
    <p:extLst>
      <p:ext uri="{BB962C8B-B14F-4D97-AF65-F5344CB8AC3E}">
        <p14:creationId xmlns:p14="http://schemas.microsoft.com/office/powerpoint/2010/main" val="12584103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500"/>
                                        <p:tgtEl>
                                          <p:spTgt spid="73"/>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barn(inVertical)">
                                      <p:cBhvr>
                                        <p:cTn id="19" dur="500"/>
                                        <p:tgtEl>
                                          <p:spTgt spid="8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500"/>
                                        <p:tgtEl>
                                          <p:spTgt spid="76"/>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barn(inVertical)">
                                      <p:cBhvr>
                                        <p:cTn id="27" dur="500"/>
                                        <p:tgtEl>
                                          <p:spTgt spid="8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left)">
                                      <p:cBhvr>
                                        <p:cTn id="31" dur="500"/>
                                        <p:tgtEl>
                                          <p:spTgt spid="79"/>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barn(inVertical)">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82" grpId="0"/>
      <p:bldP spid="83" grpId="0"/>
      <p:bldP spid="8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8" name="文本框 7"/>
          <p:cNvSpPr txBox="1"/>
          <p:nvPr/>
        </p:nvSpPr>
        <p:spPr>
          <a:xfrm>
            <a:off x="2475943" y="3914196"/>
            <a:ext cx="7240115" cy="1200329"/>
          </a:xfrm>
          <a:prstGeom prst="rect">
            <a:avLst/>
          </a:prstGeom>
          <a:noFill/>
        </p:spPr>
        <p:txBody>
          <a:bodyPr wrap="square" rtlCol="0">
            <a:spAutoFit/>
          </a:bodyPr>
          <a:lstStyle/>
          <a:p>
            <a:pPr algn="ctr"/>
            <a:r>
              <a:rPr lang="zh-CN" altLang="en-US" sz="7200" b="1" dirty="0">
                <a:solidFill>
                  <a:srgbClr val="C00000"/>
                </a:solidFill>
                <a:latin typeface="微软雅黑" panose="020B0503020204020204" pitchFamily="34" charset="-122"/>
                <a:ea typeface="微软雅黑" panose="020B0503020204020204" pitchFamily="34" charset="-122"/>
                <a:cs typeface="Aharoni" panose="02010803020104030203" pitchFamily="2" charset="-79"/>
              </a:rPr>
              <a:t>新年工作计划</a:t>
            </a:r>
          </a:p>
        </p:txBody>
      </p:sp>
      <p:sp>
        <p:nvSpPr>
          <p:cNvPr id="9" name="文本框 8"/>
          <p:cNvSpPr txBox="1"/>
          <p:nvPr/>
        </p:nvSpPr>
        <p:spPr>
          <a:xfrm>
            <a:off x="3838808" y="5053565"/>
            <a:ext cx="4514385" cy="461665"/>
          </a:xfrm>
          <a:prstGeom prst="rect">
            <a:avLst/>
          </a:prstGeom>
          <a:noFill/>
        </p:spPr>
        <p:txBody>
          <a:bodyPr wrap="square" rtlCol="0">
            <a:spAutoFit/>
          </a:bodyPr>
          <a:lstStyle>
            <a:defPPr>
              <a:defRPr lang="zh-CN"/>
            </a:defPPr>
            <a:lvl1pPr>
              <a:defRPr sz="12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WORK PLAN</a:t>
            </a:r>
          </a:p>
        </p:txBody>
      </p:sp>
      <p:sp>
        <p:nvSpPr>
          <p:cNvPr id="13" name="椭圆 12">
            <a:extLst>
              <a:ext uri="{FF2B5EF4-FFF2-40B4-BE49-F238E27FC236}">
                <a16:creationId xmlns:a16="http://schemas.microsoft.com/office/drawing/2014/main" id="{12212434-7247-4277-9604-29EE848825E3}"/>
              </a:ext>
            </a:extLst>
          </p:cNvPr>
          <p:cNvSpPr/>
          <p:nvPr/>
        </p:nvSpPr>
        <p:spPr>
          <a:xfrm>
            <a:off x="5019675" y="1342770"/>
            <a:ext cx="2162175" cy="2162175"/>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30A3677-0533-4169-9509-2F3E95747AA9}"/>
              </a:ext>
            </a:extLst>
          </p:cNvPr>
          <p:cNvSpPr txBox="1"/>
          <p:nvPr/>
        </p:nvSpPr>
        <p:spPr>
          <a:xfrm>
            <a:off x="4942611" y="1453018"/>
            <a:ext cx="2306777" cy="1938992"/>
          </a:xfrm>
          <a:prstGeom prst="rect">
            <a:avLst/>
          </a:prstGeom>
          <a:effectLst/>
        </p:spPr>
        <p:txBody>
          <a:bodyPr wrap="square">
            <a:spAutoFit/>
          </a:bodyPr>
          <a:lstStyle>
            <a:defPPr>
              <a:defRPr lang="zh-CN"/>
            </a:defPPr>
            <a:lvl1pPr algn="ctr">
              <a:defRPr sz="9600" b="1" spc="300">
                <a:solidFill>
                  <a:schemeClr val="accent2"/>
                </a:solidFill>
                <a:effectLst>
                  <a:innerShdw blurRad="76200" dist="76200" dir="13500000">
                    <a:prstClr val="black">
                      <a:alpha val="50000"/>
                    </a:prstClr>
                  </a:innerShdw>
                </a:effectLst>
                <a:ea typeface="微软雅黑" panose="020B0503020204020204" pitchFamily="34" charset="-122"/>
              </a:defRPr>
            </a:lvl1pPr>
          </a:lstStyle>
          <a:p>
            <a:r>
              <a:rPr lang="en-US" altLang="zh-CN" sz="12000" dirty="0">
                <a:solidFill>
                  <a:schemeClr val="bg1"/>
                </a:solidFill>
                <a:effectLst>
                  <a:outerShdw blurRad="38100" dist="38100" dir="2700000" algn="tl">
                    <a:srgbClr val="000000">
                      <a:alpha val="43137"/>
                    </a:srgbClr>
                  </a:outerShdw>
                </a:effectLst>
                <a:latin typeface="AgencyFB" panose="02000806040000020003" pitchFamily="2" charset="0"/>
              </a:rPr>
              <a:t>04</a:t>
            </a:r>
            <a:endParaRPr lang="zh-CN" altLang="en-US" sz="12000" dirty="0">
              <a:solidFill>
                <a:schemeClr val="bg1"/>
              </a:solidFill>
              <a:effectLst>
                <a:outerShdw blurRad="38100" dist="38100" dir="2700000" algn="tl">
                  <a:srgbClr val="000000">
                    <a:alpha val="43137"/>
                  </a:srgbClr>
                </a:outerShdw>
              </a:effectLst>
              <a:latin typeface="AgencyFB" panose="02000806040000020003" pitchFamily="2" charset="0"/>
            </a:endParaRPr>
          </a:p>
        </p:txBody>
      </p:sp>
    </p:spTree>
    <p:extLst>
      <p:ext uri="{BB962C8B-B14F-4D97-AF65-F5344CB8AC3E}">
        <p14:creationId xmlns:p14="http://schemas.microsoft.com/office/powerpoint/2010/main" val="34658969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childTnLst>
                                </p:cTn>
                              </p:par>
                              <p:par>
                                <p:cTn id="14" presetID="53" presetClass="entr" presetSubtype="16"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63" presetClass="path" presetSubtype="0" accel="50000" decel="50000" fill="hold" grpId="1" nodeType="withEffect">
                                  <p:stCondLst>
                                    <p:cond delay="1000"/>
                                  </p:stCondLst>
                                  <p:childTnLst>
                                    <p:animMotion origin="layout" path="M 0 0 L 0.25 0 E" pathEditMode="relative" ptsTypes="">
                                      <p:cBhvr>
                                        <p:cTn id="20" dur="1000" spd="-100000" fill="hold"/>
                                        <p:tgtEl>
                                          <p:spTgt spid="8"/>
                                        </p:tgtEl>
                                        <p:attrNameLst>
                                          <p:attrName>ppt_x</p:attrName>
                                          <p:attrName>ppt_y</p:attrName>
                                        </p:attrNameLst>
                                      </p:cBhvr>
                                    </p:animMotion>
                                  </p:childTnLst>
                                </p:cTn>
                              </p:par>
                              <p:par>
                                <p:cTn id="21" presetID="53" presetClass="entr" presetSubtype="16" fill="hold" grpId="0" nodeType="withEffect">
                                  <p:stCondLst>
                                    <p:cond delay="1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35" presetClass="path" presetSubtype="0" accel="50000" decel="50000" fill="hold" grpId="1" nodeType="withEffect">
                                  <p:stCondLst>
                                    <p:cond delay="1250"/>
                                  </p:stCondLst>
                                  <p:childTnLst>
                                    <p:animMotion origin="layout" path="M 0 -3.7037E-7 L -0.25 -3.7037E-7 " pathEditMode="relative" rAng="0" ptsTypes="AA">
                                      <p:cBhvr>
                                        <p:cTn id="27" dur="1000" spd="-100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4C4A2E9A-8695-4CBB-A9FA-7B2878B7EB04}"/>
              </a:ext>
            </a:extLst>
          </p:cNvPr>
          <p:cNvGrpSpPr/>
          <p:nvPr/>
        </p:nvGrpSpPr>
        <p:grpSpPr>
          <a:xfrm>
            <a:off x="811184" y="286154"/>
            <a:ext cx="10337993" cy="584775"/>
            <a:chOff x="811184" y="286154"/>
            <a:chExt cx="10337993" cy="584775"/>
          </a:xfrm>
        </p:grpSpPr>
        <p:sp>
          <p:nvSpPr>
            <p:cNvPr id="61" name="文本框 60">
              <a:extLst>
                <a:ext uri="{FF2B5EF4-FFF2-40B4-BE49-F238E27FC236}">
                  <a16:creationId xmlns:a16="http://schemas.microsoft.com/office/drawing/2014/main" id="{DD634DF6-4F05-4C49-B974-3AC4D4C731D6}"/>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新年工作整体思路</a:t>
              </a:r>
            </a:p>
          </p:txBody>
        </p:sp>
        <p:cxnSp>
          <p:nvCxnSpPr>
            <p:cNvPr id="62" name="直接连接符 61">
              <a:extLst>
                <a:ext uri="{FF2B5EF4-FFF2-40B4-BE49-F238E27FC236}">
                  <a16:creationId xmlns:a16="http://schemas.microsoft.com/office/drawing/2014/main" id="{23E79E59-BB2A-4263-A10E-F158681AC722}"/>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sp>
        <p:nvSpPr>
          <p:cNvPr id="63" name="任意多边形 57">
            <a:extLst>
              <a:ext uri="{FF2B5EF4-FFF2-40B4-BE49-F238E27FC236}">
                <a16:creationId xmlns:a16="http://schemas.microsoft.com/office/drawing/2014/main" id="{8F979A79-F7F0-44C3-BFE7-153C2938A8BD}"/>
              </a:ext>
            </a:extLst>
          </p:cNvPr>
          <p:cNvSpPr/>
          <p:nvPr/>
        </p:nvSpPr>
        <p:spPr>
          <a:xfrm>
            <a:off x="6671914" y="2205183"/>
            <a:ext cx="5520086" cy="2688024"/>
          </a:xfrm>
          <a:custGeom>
            <a:avLst/>
            <a:gdLst>
              <a:gd name="connsiteX0" fmla="*/ 238128 w 4486009"/>
              <a:gd name="connsiteY0" fmla="*/ 0 h 914400"/>
              <a:gd name="connsiteX1" fmla="*/ 1053311 w 4486009"/>
              <a:gd name="connsiteY1" fmla="*/ 0 h 914400"/>
              <a:gd name="connsiteX2" fmla="*/ 4247881 w 4486009"/>
              <a:gd name="connsiteY2" fmla="*/ 0 h 914400"/>
              <a:gd name="connsiteX3" fmla="*/ 4486009 w 4486009"/>
              <a:gd name="connsiteY3" fmla="*/ 457200 h 914400"/>
              <a:gd name="connsiteX4" fmla="*/ 4247881 w 4486009"/>
              <a:gd name="connsiteY4" fmla="*/ 914400 h 914400"/>
              <a:gd name="connsiteX5" fmla="*/ 1053311 w 4486009"/>
              <a:gd name="connsiteY5" fmla="*/ 914400 h 914400"/>
              <a:gd name="connsiteX6" fmla="*/ 238128 w 4486009"/>
              <a:gd name="connsiteY6" fmla="*/ 914400 h 914400"/>
              <a:gd name="connsiteX7" fmla="*/ 0 w 4486009"/>
              <a:gd name="connsiteY7" fmla="*/ 457200 h 914400"/>
              <a:gd name="connsiteX0" fmla="*/ 238128 w 4247881"/>
              <a:gd name="connsiteY0" fmla="*/ 0 h 914400"/>
              <a:gd name="connsiteX1" fmla="*/ 1053311 w 4247881"/>
              <a:gd name="connsiteY1" fmla="*/ 0 h 914400"/>
              <a:gd name="connsiteX2" fmla="*/ 4247881 w 4247881"/>
              <a:gd name="connsiteY2" fmla="*/ 0 h 914400"/>
              <a:gd name="connsiteX3" fmla="*/ 4247881 w 4247881"/>
              <a:gd name="connsiteY3" fmla="*/ 914400 h 914400"/>
              <a:gd name="connsiteX4" fmla="*/ 1053311 w 4247881"/>
              <a:gd name="connsiteY4" fmla="*/ 914400 h 914400"/>
              <a:gd name="connsiteX5" fmla="*/ 238128 w 4247881"/>
              <a:gd name="connsiteY5" fmla="*/ 914400 h 914400"/>
              <a:gd name="connsiteX6" fmla="*/ 0 w 4247881"/>
              <a:gd name="connsiteY6" fmla="*/ 457200 h 914400"/>
              <a:gd name="connsiteX7" fmla="*/ 238128 w 4247881"/>
              <a:gd name="connsiteY7" fmla="*/ 0 h 914400"/>
              <a:gd name="connsiteX0" fmla="*/ 0 w 4009753"/>
              <a:gd name="connsiteY0" fmla="*/ 0 h 914400"/>
              <a:gd name="connsiteX1" fmla="*/ 815183 w 4009753"/>
              <a:gd name="connsiteY1" fmla="*/ 0 h 914400"/>
              <a:gd name="connsiteX2" fmla="*/ 4009753 w 4009753"/>
              <a:gd name="connsiteY2" fmla="*/ 0 h 914400"/>
              <a:gd name="connsiteX3" fmla="*/ 4009753 w 4009753"/>
              <a:gd name="connsiteY3" fmla="*/ 914400 h 914400"/>
              <a:gd name="connsiteX4" fmla="*/ 815183 w 4009753"/>
              <a:gd name="connsiteY4" fmla="*/ 914400 h 914400"/>
              <a:gd name="connsiteX5" fmla="*/ 0 w 4009753"/>
              <a:gd name="connsiteY5" fmla="*/ 914400 h 914400"/>
              <a:gd name="connsiteX6" fmla="*/ 362905 w 4009753"/>
              <a:gd name="connsiteY6" fmla="*/ 457200 h 914400"/>
              <a:gd name="connsiteX7" fmla="*/ 0 w 4009753"/>
              <a:gd name="connsiteY7" fmla="*/ 0 h 914400"/>
              <a:gd name="connsiteX0" fmla="*/ 0 w 4009753"/>
              <a:gd name="connsiteY0" fmla="*/ 0 h 914400"/>
              <a:gd name="connsiteX1" fmla="*/ 815183 w 4009753"/>
              <a:gd name="connsiteY1" fmla="*/ 0 h 914400"/>
              <a:gd name="connsiteX2" fmla="*/ 4009753 w 4009753"/>
              <a:gd name="connsiteY2" fmla="*/ 0 h 914400"/>
              <a:gd name="connsiteX3" fmla="*/ 4009753 w 4009753"/>
              <a:gd name="connsiteY3" fmla="*/ 914400 h 914400"/>
              <a:gd name="connsiteX4" fmla="*/ 815183 w 4009753"/>
              <a:gd name="connsiteY4" fmla="*/ 914400 h 914400"/>
              <a:gd name="connsiteX5" fmla="*/ 0 w 4009753"/>
              <a:gd name="connsiteY5" fmla="*/ 914400 h 914400"/>
              <a:gd name="connsiteX6" fmla="*/ 446125 w 4009753"/>
              <a:gd name="connsiteY6" fmla="*/ 462136 h 914400"/>
              <a:gd name="connsiteX7" fmla="*/ 0 w 4009753"/>
              <a:gd name="connsiteY7" fmla="*/ 0 h 914400"/>
              <a:gd name="connsiteX0" fmla="*/ 0 w 4009753"/>
              <a:gd name="connsiteY0" fmla="*/ 0 h 914400"/>
              <a:gd name="connsiteX1" fmla="*/ 815183 w 4009753"/>
              <a:gd name="connsiteY1" fmla="*/ 0 h 914400"/>
              <a:gd name="connsiteX2" fmla="*/ 4009753 w 4009753"/>
              <a:gd name="connsiteY2" fmla="*/ 0 h 914400"/>
              <a:gd name="connsiteX3" fmla="*/ 4009753 w 4009753"/>
              <a:gd name="connsiteY3" fmla="*/ 914400 h 914400"/>
              <a:gd name="connsiteX4" fmla="*/ 815183 w 4009753"/>
              <a:gd name="connsiteY4" fmla="*/ 914400 h 914400"/>
              <a:gd name="connsiteX5" fmla="*/ 0 w 4009753"/>
              <a:gd name="connsiteY5" fmla="*/ 914400 h 914400"/>
              <a:gd name="connsiteX6" fmla="*/ 402602 w 4009753"/>
              <a:gd name="connsiteY6" fmla="*/ 462136 h 914400"/>
              <a:gd name="connsiteX7" fmla="*/ 0 w 4009753"/>
              <a:gd name="connsiteY7"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9753" h="914400">
                <a:moveTo>
                  <a:pt x="0" y="0"/>
                </a:moveTo>
                <a:lnTo>
                  <a:pt x="815183" y="0"/>
                </a:lnTo>
                <a:lnTo>
                  <a:pt x="4009753" y="0"/>
                </a:lnTo>
                <a:lnTo>
                  <a:pt x="4009753" y="914400"/>
                </a:lnTo>
                <a:lnTo>
                  <a:pt x="815183" y="914400"/>
                </a:lnTo>
                <a:lnTo>
                  <a:pt x="0" y="914400"/>
                </a:lnTo>
                <a:lnTo>
                  <a:pt x="402602" y="462136"/>
                </a:lnTo>
                <a:lnTo>
                  <a:pt x="0" y="0"/>
                </a:lnTo>
                <a:close/>
              </a:path>
            </a:pathLst>
          </a:custGeom>
          <a:solidFill>
            <a:srgbClr val="C00000"/>
          </a:solidFill>
          <a:ln w="15875">
            <a:gradFill flip="none" rotWithShape="1">
              <a:gsLst>
                <a:gs pos="0">
                  <a:schemeClr val="bg1">
                    <a:lumMod val="7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nvGrpSpPr>
          <p:cNvPr id="64" name="组合 63">
            <a:extLst>
              <a:ext uri="{FF2B5EF4-FFF2-40B4-BE49-F238E27FC236}">
                <a16:creationId xmlns:a16="http://schemas.microsoft.com/office/drawing/2014/main" id="{19ADB344-2B43-40E4-BC3E-15F4DC613DDC}"/>
              </a:ext>
            </a:extLst>
          </p:cNvPr>
          <p:cNvGrpSpPr/>
          <p:nvPr/>
        </p:nvGrpSpPr>
        <p:grpSpPr>
          <a:xfrm>
            <a:off x="4088138" y="2205183"/>
            <a:ext cx="3118105" cy="2688024"/>
            <a:chOff x="979199" y="1599428"/>
            <a:chExt cx="2532090" cy="2182838"/>
          </a:xfrm>
        </p:grpSpPr>
        <p:sp>
          <p:nvSpPr>
            <p:cNvPr id="65" name="六边形 64">
              <a:extLst>
                <a:ext uri="{FF2B5EF4-FFF2-40B4-BE49-F238E27FC236}">
                  <a16:creationId xmlns:a16="http://schemas.microsoft.com/office/drawing/2014/main" id="{45E5D87C-30A5-4084-B66F-4898EFDE2F54}"/>
                </a:ext>
              </a:extLst>
            </p:cNvPr>
            <p:cNvSpPr/>
            <p:nvPr/>
          </p:nvSpPr>
          <p:spPr>
            <a:xfrm>
              <a:off x="979199" y="1599428"/>
              <a:ext cx="2532090" cy="2182838"/>
            </a:xfrm>
            <a:prstGeom prst="hexagon">
              <a:avLst/>
            </a:prstGeom>
            <a:solidFill>
              <a:srgbClr val="C00000"/>
            </a:solidFill>
            <a:ln w="22225">
              <a:gradFill flip="none" rotWithShape="1">
                <a:gsLst>
                  <a:gs pos="3900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p>
          </p:txBody>
        </p:sp>
        <p:sp>
          <p:nvSpPr>
            <p:cNvPr id="66" name="六边形 65">
              <a:extLst>
                <a:ext uri="{FF2B5EF4-FFF2-40B4-BE49-F238E27FC236}">
                  <a16:creationId xmlns:a16="http://schemas.microsoft.com/office/drawing/2014/main" id="{6A10A222-2C4D-4641-A90C-56BE3720E245}"/>
                </a:ext>
              </a:extLst>
            </p:cNvPr>
            <p:cNvSpPr/>
            <p:nvPr/>
          </p:nvSpPr>
          <p:spPr>
            <a:xfrm>
              <a:off x="1131599" y="1734086"/>
              <a:ext cx="2221201" cy="1914830"/>
            </a:xfrm>
            <a:prstGeom prst="hexagon">
              <a:avLst/>
            </a:prstGeom>
            <a:blipFill dpi="0" rotWithShape="0">
              <a:blip r:embed="rId4"/>
              <a:srcRect/>
              <a:stretch>
                <a:fillRect/>
              </a:stretch>
            </a:blipFill>
            <a:ln w="22225">
              <a:gradFill flip="none" rotWithShape="1">
                <a:gsLst>
                  <a:gs pos="39000">
                    <a:schemeClr val="bg1"/>
                  </a:gs>
                  <a:gs pos="100000">
                    <a:schemeClr val="bg1">
                      <a:lumMod val="85000"/>
                    </a:schemeClr>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grpSp>
        <p:nvGrpSpPr>
          <p:cNvPr id="67" name="组合 66">
            <a:extLst>
              <a:ext uri="{FF2B5EF4-FFF2-40B4-BE49-F238E27FC236}">
                <a16:creationId xmlns:a16="http://schemas.microsoft.com/office/drawing/2014/main" id="{08BE217E-FCA0-4F49-80FD-E59311F28BA4}"/>
              </a:ext>
            </a:extLst>
          </p:cNvPr>
          <p:cNvGrpSpPr/>
          <p:nvPr/>
        </p:nvGrpSpPr>
        <p:grpSpPr>
          <a:xfrm>
            <a:off x="2074515" y="1405783"/>
            <a:ext cx="2411226" cy="2078646"/>
            <a:chOff x="979199" y="1599428"/>
            <a:chExt cx="2532090" cy="2182838"/>
          </a:xfrm>
        </p:grpSpPr>
        <p:sp>
          <p:nvSpPr>
            <p:cNvPr id="68" name="六边形 67">
              <a:extLst>
                <a:ext uri="{FF2B5EF4-FFF2-40B4-BE49-F238E27FC236}">
                  <a16:creationId xmlns:a16="http://schemas.microsoft.com/office/drawing/2014/main" id="{808825DD-451C-456C-AA55-7DB9B7749571}"/>
                </a:ext>
              </a:extLst>
            </p:cNvPr>
            <p:cNvSpPr/>
            <p:nvPr/>
          </p:nvSpPr>
          <p:spPr>
            <a:xfrm>
              <a:off x="979199" y="1599428"/>
              <a:ext cx="2532090" cy="2182838"/>
            </a:xfrm>
            <a:prstGeom prst="hexagon">
              <a:avLst/>
            </a:prstGeom>
            <a:solidFill>
              <a:srgbClr val="C00000"/>
            </a:solidFill>
            <a:ln w="22225">
              <a:gradFill flip="none" rotWithShape="1">
                <a:gsLst>
                  <a:gs pos="3900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p>
          </p:txBody>
        </p:sp>
        <p:sp>
          <p:nvSpPr>
            <p:cNvPr id="69" name="六边形 68">
              <a:extLst>
                <a:ext uri="{FF2B5EF4-FFF2-40B4-BE49-F238E27FC236}">
                  <a16:creationId xmlns:a16="http://schemas.microsoft.com/office/drawing/2014/main" id="{1F90B7AA-A2EE-4A50-99E9-9B763E3DB202}"/>
                </a:ext>
              </a:extLst>
            </p:cNvPr>
            <p:cNvSpPr/>
            <p:nvPr/>
          </p:nvSpPr>
          <p:spPr>
            <a:xfrm>
              <a:off x="1131599" y="1734086"/>
              <a:ext cx="2221201" cy="1914830"/>
            </a:xfrm>
            <a:prstGeom prst="hexagon">
              <a:avLst/>
            </a:prstGeom>
            <a:blipFill dpi="0" rotWithShape="0">
              <a:blip r:embed="rId5"/>
              <a:srcRect/>
              <a:stretch>
                <a:fillRect/>
              </a:stretch>
            </a:blipFill>
            <a:ln w="22225">
              <a:gradFill flip="none" rotWithShape="1">
                <a:gsLst>
                  <a:gs pos="39000">
                    <a:schemeClr val="bg1"/>
                  </a:gs>
                  <a:gs pos="100000">
                    <a:schemeClr val="bg1">
                      <a:lumMod val="85000"/>
                    </a:schemeClr>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grpSp>
        <p:nvGrpSpPr>
          <p:cNvPr id="70" name="组合 69">
            <a:extLst>
              <a:ext uri="{FF2B5EF4-FFF2-40B4-BE49-F238E27FC236}">
                <a16:creationId xmlns:a16="http://schemas.microsoft.com/office/drawing/2014/main" id="{12C57D18-DE78-4869-930A-89E8B99E0CC3}"/>
              </a:ext>
            </a:extLst>
          </p:cNvPr>
          <p:cNvGrpSpPr/>
          <p:nvPr/>
        </p:nvGrpSpPr>
        <p:grpSpPr>
          <a:xfrm>
            <a:off x="2074515" y="3643603"/>
            <a:ext cx="2411226" cy="2078646"/>
            <a:chOff x="979199" y="1599428"/>
            <a:chExt cx="2532090" cy="2182838"/>
          </a:xfrm>
        </p:grpSpPr>
        <p:sp>
          <p:nvSpPr>
            <p:cNvPr id="71" name="六边形 70">
              <a:extLst>
                <a:ext uri="{FF2B5EF4-FFF2-40B4-BE49-F238E27FC236}">
                  <a16:creationId xmlns:a16="http://schemas.microsoft.com/office/drawing/2014/main" id="{6C5E8249-54F1-4138-93F4-824C5399BF3D}"/>
                </a:ext>
              </a:extLst>
            </p:cNvPr>
            <p:cNvSpPr/>
            <p:nvPr/>
          </p:nvSpPr>
          <p:spPr>
            <a:xfrm>
              <a:off x="979199" y="1599428"/>
              <a:ext cx="2532090" cy="2182838"/>
            </a:xfrm>
            <a:prstGeom prst="hexagon">
              <a:avLst/>
            </a:prstGeom>
            <a:solidFill>
              <a:srgbClr val="C00000"/>
            </a:solidFill>
            <a:ln w="22225">
              <a:gradFill flip="none" rotWithShape="1">
                <a:gsLst>
                  <a:gs pos="3900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p>
          </p:txBody>
        </p:sp>
        <p:sp>
          <p:nvSpPr>
            <p:cNvPr id="72" name="六边形 71">
              <a:extLst>
                <a:ext uri="{FF2B5EF4-FFF2-40B4-BE49-F238E27FC236}">
                  <a16:creationId xmlns:a16="http://schemas.microsoft.com/office/drawing/2014/main" id="{DF923155-E8BC-4C39-9503-70E93F6D1343}"/>
                </a:ext>
              </a:extLst>
            </p:cNvPr>
            <p:cNvSpPr/>
            <p:nvPr/>
          </p:nvSpPr>
          <p:spPr>
            <a:xfrm>
              <a:off x="1131599" y="1734086"/>
              <a:ext cx="2221201" cy="1914830"/>
            </a:xfrm>
            <a:prstGeom prst="hexagon">
              <a:avLst/>
            </a:prstGeom>
            <a:blipFill dpi="0" rotWithShape="0">
              <a:blip r:embed="rId6"/>
              <a:srcRect/>
              <a:stretch>
                <a:fillRect/>
              </a:stretch>
            </a:blipFill>
            <a:ln w="22225">
              <a:gradFill flip="none" rotWithShape="1">
                <a:gsLst>
                  <a:gs pos="39000">
                    <a:schemeClr val="bg1"/>
                  </a:gs>
                  <a:gs pos="100000">
                    <a:schemeClr val="bg1">
                      <a:lumMod val="85000"/>
                    </a:schemeClr>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
        <p:nvSpPr>
          <p:cNvPr id="73" name="TextBox 68">
            <a:extLst>
              <a:ext uri="{FF2B5EF4-FFF2-40B4-BE49-F238E27FC236}">
                <a16:creationId xmlns:a16="http://schemas.microsoft.com/office/drawing/2014/main" id="{1E3E063F-565C-4307-85D5-CB5ACCEAE2A9}"/>
              </a:ext>
            </a:extLst>
          </p:cNvPr>
          <p:cNvSpPr txBox="1"/>
          <p:nvPr/>
        </p:nvSpPr>
        <p:spPr>
          <a:xfrm>
            <a:off x="7664591" y="2657514"/>
            <a:ext cx="3686625" cy="823880"/>
          </a:xfrm>
          <a:prstGeom prst="rect">
            <a:avLst/>
          </a:prstGeom>
          <a:noFill/>
        </p:spPr>
        <p:txBody>
          <a:bodyPr wrap="square" rtlCol="0">
            <a:spAutoFit/>
          </a:bodyPr>
          <a:lstStyle/>
          <a:p>
            <a:pPr>
              <a:lnSpc>
                <a:spcPct val="150000"/>
              </a:lnSpc>
              <a:defRPr/>
            </a:pPr>
            <a:r>
              <a:rPr lang="zh-CN" altLang="en-US" sz="1100" kern="0" dirty="0">
                <a:solidFill>
                  <a:schemeClr val="bg1"/>
                </a:solidFill>
                <a:latin typeface="Arial" pitchFamily="34" charset="0"/>
                <a:ea typeface="微软雅黑" pitchFamily="34" charset="-122"/>
              </a:rPr>
              <a:t>        点击此处添加段落文本点击此处添加段落文本点击此处添加段落文本点击此处添加段落文本点击此处添加段落文本点击此处添加段落文本点击此处添加段落文本</a:t>
            </a:r>
            <a:endParaRPr lang="en-US" altLang="zh-CN" sz="1100" kern="0" dirty="0">
              <a:solidFill>
                <a:schemeClr val="bg1"/>
              </a:solidFill>
              <a:latin typeface="Arial" pitchFamily="34" charset="0"/>
              <a:ea typeface="微软雅黑" pitchFamily="34" charset="-122"/>
            </a:endParaRPr>
          </a:p>
        </p:txBody>
      </p:sp>
      <p:sp>
        <p:nvSpPr>
          <p:cNvPr id="74" name="TextBox 69">
            <a:extLst>
              <a:ext uri="{FF2B5EF4-FFF2-40B4-BE49-F238E27FC236}">
                <a16:creationId xmlns:a16="http://schemas.microsoft.com/office/drawing/2014/main" id="{0770AA76-DBE9-46A9-8C10-5BA46D04AD90}"/>
              </a:ext>
            </a:extLst>
          </p:cNvPr>
          <p:cNvSpPr txBox="1"/>
          <p:nvPr/>
        </p:nvSpPr>
        <p:spPr>
          <a:xfrm>
            <a:off x="7664590" y="2306177"/>
            <a:ext cx="2642805" cy="458331"/>
          </a:xfrm>
          <a:prstGeom prst="rect">
            <a:avLst/>
          </a:prstGeom>
          <a:noFill/>
        </p:spPr>
        <p:txBody>
          <a:bodyPr wrap="square" rtlCol="0">
            <a:spAutoFit/>
          </a:bodyPr>
          <a:lstStyle/>
          <a:p>
            <a:pPr>
              <a:lnSpc>
                <a:spcPct val="150000"/>
              </a:lnSpc>
              <a:defRPr/>
            </a:pPr>
            <a:r>
              <a:rPr lang="zh-CN" altLang="en-US" sz="1799" b="1" kern="0" dirty="0">
                <a:solidFill>
                  <a:schemeClr val="bg1"/>
                </a:solidFill>
                <a:latin typeface="Arial" pitchFamily="34" charset="0"/>
                <a:ea typeface="微软雅黑" pitchFamily="34" charset="-122"/>
              </a:rPr>
              <a:t>添加标题</a:t>
            </a:r>
            <a:endParaRPr lang="en-US" altLang="zh-CN" sz="1799" b="1" kern="0" dirty="0">
              <a:solidFill>
                <a:schemeClr val="bg1"/>
              </a:solidFill>
              <a:latin typeface="Arial" pitchFamily="34" charset="0"/>
              <a:ea typeface="微软雅黑" pitchFamily="34" charset="-122"/>
            </a:endParaRPr>
          </a:p>
        </p:txBody>
      </p:sp>
      <p:sp>
        <p:nvSpPr>
          <p:cNvPr id="75" name="TextBox 70">
            <a:extLst>
              <a:ext uri="{FF2B5EF4-FFF2-40B4-BE49-F238E27FC236}">
                <a16:creationId xmlns:a16="http://schemas.microsoft.com/office/drawing/2014/main" id="{D409F569-070E-4229-B2B2-5ECD9E0A13AF}"/>
              </a:ext>
            </a:extLst>
          </p:cNvPr>
          <p:cNvSpPr txBox="1"/>
          <p:nvPr/>
        </p:nvSpPr>
        <p:spPr>
          <a:xfrm>
            <a:off x="7678179" y="3872722"/>
            <a:ext cx="3817016" cy="853858"/>
          </a:xfrm>
          <a:prstGeom prst="rect">
            <a:avLst/>
          </a:prstGeom>
          <a:noFill/>
        </p:spPr>
        <p:txBody>
          <a:bodyPr wrap="square" rtlCol="0">
            <a:spAutoFit/>
          </a:bodyPr>
          <a:lstStyle/>
          <a:p>
            <a:pPr>
              <a:lnSpc>
                <a:spcPct val="150000"/>
              </a:lnSpc>
              <a:defRPr/>
            </a:pPr>
            <a:r>
              <a:rPr lang="zh-CN" altLang="en-US" sz="1100" kern="0" dirty="0">
                <a:solidFill>
                  <a:schemeClr val="bg1"/>
                </a:solidFill>
                <a:latin typeface="Arial" pitchFamily="34" charset="0"/>
                <a:ea typeface="微软雅黑" pitchFamily="34" charset="-122"/>
              </a:rPr>
              <a:t>        点击此处添加段落文本点击此处添加段落文本点击此处添加段落文本点击此处添加段落文本点击此处添加段落文本点击此处添加段落文本点击此处添加段落文本</a:t>
            </a:r>
            <a:endParaRPr lang="en-US" altLang="zh-CN" sz="1100" kern="0" dirty="0">
              <a:solidFill>
                <a:schemeClr val="bg1"/>
              </a:solidFill>
              <a:latin typeface="Arial" pitchFamily="34" charset="0"/>
              <a:ea typeface="微软雅黑" pitchFamily="34" charset="-122"/>
            </a:endParaRPr>
          </a:p>
        </p:txBody>
      </p:sp>
      <p:sp>
        <p:nvSpPr>
          <p:cNvPr id="76" name="TextBox 71">
            <a:extLst>
              <a:ext uri="{FF2B5EF4-FFF2-40B4-BE49-F238E27FC236}">
                <a16:creationId xmlns:a16="http://schemas.microsoft.com/office/drawing/2014/main" id="{CAF6E8B4-4E85-4CD8-8D0E-2123BA3212B7}"/>
              </a:ext>
            </a:extLst>
          </p:cNvPr>
          <p:cNvSpPr txBox="1"/>
          <p:nvPr/>
        </p:nvSpPr>
        <p:spPr>
          <a:xfrm>
            <a:off x="7678177" y="3521385"/>
            <a:ext cx="2642805" cy="458331"/>
          </a:xfrm>
          <a:prstGeom prst="rect">
            <a:avLst/>
          </a:prstGeom>
          <a:noFill/>
        </p:spPr>
        <p:txBody>
          <a:bodyPr wrap="square" rtlCol="0">
            <a:spAutoFit/>
          </a:bodyPr>
          <a:lstStyle/>
          <a:p>
            <a:pPr>
              <a:lnSpc>
                <a:spcPct val="150000"/>
              </a:lnSpc>
              <a:defRPr/>
            </a:pPr>
            <a:r>
              <a:rPr lang="zh-CN" altLang="en-US" sz="1799" b="1" kern="0" dirty="0">
                <a:solidFill>
                  <a:schemeClr val="bg1"/>
                </a:solidFill>
                <a:latin typeface="Arial" pitchFamily="34" charset="0"/>
                <a:ea typeface="微软雅黑" pitchFamily="34" charset="-122"/>
              </a:rPr>
              <a:t>添加标题</a:t>
            </a:r>
            <a:endParaRPr lang="en-US" altLang="zh-CN" sz="1799" b="1" kern="0" dirty="0">
              <a:solidFill>
                <a:schemeClr val="bg1"/>
              </a:solidFill>
              <a:latin typeface="Arial" pitchFamily="34" charset="0"/>
              <a:ea typeface="微软雅黑" pitchFamily="34" charset="-122"/>
            </a:endParaRPr>
          </a:p>
        </p:txBody>
      </p:sp>
    </p:spTree>
    <p:extLst>
      <p:ext uri="{BB962C8B-B14F-4D97-AF65-F5344CB8AC3E}">
        <p14:creationId xmlns:p14="http://schemas.microsoft.com/office/powerpoint/2010/main" val="42311457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fltVal val="0"/>
                                              </p:val>
                                            </p:tav>
                                            <p:tav tm="100000">
                                              <p:val>
                                                <p:strVal val="#ppt_w"/>
                                              </p:val>
                                            </p:tav>
                                          </p:tavLst>
                                        </p:anim>
                                        <p:anim calcmode="lin" valueType="num">
                                          <p:cBhvr>
                                            <p:cTn id="8" dur="1000" fill="hold"/>
                                            <p:tgtEl>
                                              <p:spTgt spid="64"/>
                                            </p:tgtEl>
                                            <p:attrNameLst>
                                              <p:attrName>ppt_h</p:attrName>
                                            </p:attrNameLst>
                                          </p:cBhvr>
                                          <p:tavLst>
                                            <p:tav tm="0">
                                              <p:val>
                                                <p:fltVal val="0"/>
                                              </p:val>
                                            </p:tav>
                                            <p:tav tm="100000">
                                              <p:val>
                                                <p:strVal val="#ppt_h"/>
                                              </p:val>
                                            </p:tav>
                                          </p:tavLst>
                                        </p:anim>
                                        <p:anim calcmode="lin" valueType="num">
                                          <p:cBhvr>
                                            <p:cTn id="9" dur="1000" fill="hold"/>
                                            <p:tgtEl>
                                              <p:spTgt spid="64"/>
                                            </p:tgtEl>
                                            <p:attrNameLst>
                                              <p:attrName>style.rotation</p:attrName>
                                            </p:attrNameLst>
                                          </p:cBhvr>
                                          <p:tavLst>
                                            <p:tav tm="0">
                                              <p:val>
                                                <p:fltVal val="90"/>
                                              </p:val>
                                            </p:tav>
                                            <p:tav tm="100000">
                                              <p:val>
                                                <p:fltVal val="0"/>
                                              </p:val>
                                            </p:tav>
                                          </p:tavLst>
                                        </p:anim>
                                        <p:animEffect transition="in" filter="fade">
                                          <p:cBhvr>
                                            <p:cTn id="10" dur="1000"/>
                                            <p:tgtEl>
                                              <p:spTgt spid="64"/>
                                            </p:tgtEl>
                                          </p:cBhvr>
                                        </p:animEffect>
                                      </p:childTnLst>
                                    </p:cTn>
                                  </p:par>
                                  <p:par>
                                    <p:cTn id="11" presetID="3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p:cTn id="13" dur="1000" fill="hold"/>
                                            <p:tgtEl>
                                              <p:spTgt spid="67"/>
                                            </p:tgtEl>
                                            <p:attrNameLst>
                                              <p:attrName>ppt_w</p:attrName>
                                            </p:attrNameLst>
                                          </p:cBhvr>
                                          <p:tavLst>
                                            <p:tav tm="0">
                                              <p:val>
                                                <p:fltVal val="0"/>
                                              </p:val>
                                            </p:tav>
                                            <p:tav tm="100000">
                                              <p:val>
                                                <p:strVal val="#ppt_w"/>
                                              </p:val>
                                            </p:tav>
                                          </p:tavLst>
                                        </p:anim>
                                        <p:anim calcmode="lin" valueType="num">
                                          <p:cBhvr>
                                            <p:cTn id="14" dur="1000" fill="hold"/>
                                            <p:tgtEl>
                                              <p:spTgt spid="67"/>
                                            </p:tgtEl>
                                            <p:attrNameLst>
                                              <p:attrName>ppt_h</p:attrName>
                                            </p:attrNameLst>
                                          </p:cBhvr>
                                          <p:tavLst>
                                            <p:tav tm="0">
                                              <p:val>
                                                <p:fltVal val="0"/>
                                              </p:val>
                                            </p:tav>
                                            <p:tav tm="100000">
                                              <p:val>
                                                <p:strVal val="#ppt_h"/>
                                              </p:val>
                                            </p:tav>
                                          </p:tavLst>
                                        </p:anim>
                                        <p:anim calcmode="lin" valueType="num">
                                          <p:cBhvr>
                                            <p:cTn id="15" dur="1000" fill="hold"/>
                                            <p:tgtEl>
                                              <p:spTgt spid="67"/>
                                            </p:tgtEl>
                                            <p:attrNameLst>
                                              <p:attrName>style.rotation</p:attrName>
                                            </p:attrNameLst>
                                          </p:cBhvr>
                                          <p:tavLst>
                                            <p:tav tm="0">
                                              <p:val>
                                                <p:fltVal val="90"/>
                                              </p:val>
                                            </p:tav>
                                            <p:tav tm="100000">
                                              <p:val>
                                                <p:fltVal val="0"/>
                                              </p:val>
                                            </p:tav>
                                          </p:tavLst>
                                        </p:anim>
                                        <p:animEffect transition="in" filter="fade">
                                          <p:cBhvr>
                                            <p:cTn id="16" dur="1000"/>
                                            <p:tgtEl>
                                              <p:spTgt spid="67"/>
                                            </p:tgtEl>
                                          </p:cBhvr>
                                        </p:animEffect>
                                      </p:childTnLst>
                                    </p:cTn>
                                  </p:par>
                                  <p:par>
                                    <p:cTn id="17" presetID="3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1000" fill="hold"/>
                                            <p:tgtEl>
                                              <p:spTgt spid="70"/>
                                            </p:tgtEl>
                                            <p:attrNameLst>
                                              <p:attrName>ppt_w</p:attrName>
                                            </p:attrNameLst>
                                          </p:cBhvr>
                                          <p:tavLst>
                                            <p:tav tm="0">
                                              <p:val>
                                                <p:fltVal val="0"/>
                                              </p:val>
                                            </p:tav>
                                            <p:tav tm="100000">
                                              <p:val>
                                                <p:strVal val="#ppt_w"/>
                                              </p:val>
                                            </p:tav>
                                          </p:tavLst>
                                        </p:anim>
                                        <p:anim calcmode="lin" valueType="num">
                                          <p:cBhvr>
                                            <p:cTn id="20" dur="1000" fill="hold"/>
                                            <p:tgtEl>
                                              <p:spTgt spid="70"/>
                                            </p:tgtEl>
                                            <p:attrNameLst>
                                              <p:attrName>ppt_h</p:attrName>
                                            </p:attrNameLst>
                                          </p:cBhvr>
                                          <p:tavLst>
                                            <p:tav tm="0">
                                              <p:val>
                                                <p:fltVal val="0"/>
                                              </p:val>
                                            </p:tav>
                                            <p:tav tm="100000">
                                              <p:val>
                                                <p:strVal val="#ppt_h"/>
                                              </p:val>
                                            </p:tav>
                                          </p:tavLst>
                                        </p:anim>
                                        <p:anim calcmode="lin" valueType="num">
                                          <p:cBhvr>
                                            <p:cTn id="21" dur="1000" fill="hold"/>
                                            <p:tgtEl>
                                              <p:spTgt spid="70"/>
                                            </p:tgtEl>
                                            <p:attrNameLst>
                                              <p:attrName>style.rotation</p:attrName>
                                            </p:attrNameLst>
                                          </p:cBhvr>
                                          <p:tavLst>
                                            <p:tav tm="0">
                                              <p:val>
                                                <p:fltVal val="90"/>
                                              </p:val>
                                            </p:tav>
                                            <p:tav tm="100000">
                                              <p:val>
                                                <p:fltVal val="0"/>
                                              </p:val>
                                            </p:tav>
                                          </p:tavLst>
                                        </p:anim>
                                        <p:animEffect transition="in" filter="fade">
                                          <p:cBhvr>
                                            <p:cTn id="22" dur="1000"/>
                                            <p:tgtEl>
                                              <p:spTgt spid="70"/>
                                            </p:tgtEl>
                                          </p:cBhvr>
                                        </p:animEffect>
                                      </p:childTnLst>
                                    </p:cTn>
                                  </p:par>
                                </p:childTnLst>
                              </p:cTn>
                            </p:par>
                            <p:par>
                              <p:cTn id="23" fill="hold">
                                <p:stCondLst>
                                  <p:cond delay="1000"/>
                                </p:stCondLst>
                                <p:childTnLst>
                                  <p:par>
                                    <p:cTn id="24" presetID="2" presetClass="entr" presetSubtype="2" accel="40000" fill="hold" grpId="0" nodeType="afterEffect" p14:presetBounceEnd="40000">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14:bounceEnd="40000">
                                          <p:cBhvr additive="base">
                                            <p:cTn id="26" dur="200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27" dur="2000" fill="hold"/>
                                            <p:tgtEl>
                                              <p:spTgt spid="63"/>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74"/>
                                            </p:tgtEl>
                                            <p:attrNameLst>
                                              <p:attrName>ppt_y</p:attrName>
                                            </p:attrNameLst>
                                          </p:cBhvr>
                                          <p:tavLst>
                                            <p:tav tm="0">
                                              <p:val>
                                                <p:strVal val="#ppt_y"/>
                                              </p:val>
                                            </p:tav>
                                            <p:tav tm="100000">
                                              <p:val>
                                                <p:strVal val="#ppt_y"/>
                                              </p:val>
                                            </p:tav>
                                          </p:tavLst>
                                        </p:anim>
                                        <p:anim calcmode="lin" valueType="num">
                                          <p:cBhvr>
                                            <p:cTn id="33"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74"/>
                                            </p:tgtEl>
                                          </p:cBhvr>
                                        </p:animEffect>
                                      </p:childTnLst>
                                    </p:cTn>
                                  </p:par>
                                </p:childTnLst>
                              </p:cTn>
                            </p:par>
                            <p:par>
                              <p:cTn id="36" fill="hold">
                                <p:stCondLst>
                                  <p:cond delay="3650"/>
                                </p:stCondLst>
                                <p:childTnLst>
                                  <p:par>
                                    <p:cTn id="37" presetID="14" presetClass="entr" presetSubtype="10"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randombar(horizontal)">
                                          <p:cBhvr>
                                            <p:cTn id="39" dur="500"/>
                                            <p:tgtEl>
                                              <p:spTgt spid="73"/>
                                            </p:tgtEl>
                                          </p:cBhvr>
                                        </p:animEffect>
                                      </p:childTnLst>
                                    </p:cTn>
                                  </p:par>
                                </p:childTnLst>
                              </p:cTn>
                            </p:par>
                            <p:par>
                              <p:cTn id="40" fill="hold">
                                <p:stCondLst>
                                  <p:cond delay="415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76"/>
                                            </p:tgtEl>
                                            <p:attrNameLst>
                                              <p:attrName>style.visibility</p:attrName>
                                            </p:attrNameLst>
                                          </p:cBhvr>
                                          <p:to>
                                            <p:strVal val="visible"/>
                                          </p:to>
                                        </p:set>
                                        <p:anim calcmode="lin" valueType="num">
                                          <p:cBhvr>
                                            <p:cTn id="43"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76"/>
                                            </p:tgtEl>
                                            <p:attrNameLst>
                                              <p:attrName>ppt_y</p:attrName>
                                            </p:attrNameLst>
                                          </p:cBhvr>
                                          <p:tavLst>
                                            <p:tav tm="0">
                                              <p:val>
                                                <p:strVal val="#ppt_y"/>
                                              </p:val>
                                            </p:tav>
                                            <p:tav tm="100000">
                                              <p:val>
                                                <p:strVal val="#ppt_y"/>
                                              </p:val>
                                            </p:tav>
                                          </p:tavLst>
                                        </p:anim>
                                        <p:anim calcmode="lin" valueType="num">
                                          <p:cBhvr>
                                            <p:cTn id="45"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76"/>
                                            </p:tgtEl>
                                          </p:cBhvr>
                                        </p:animEffect>
                                      </p:childTnLst>
                                    </p:cTn>
                                  </p:par>
                                </p:childTnLst>
                              </p:cTn>
                            </p:par>
                            <p:par>
                              <p:cTn id="48" fill="hold">
                                <p:stCondLst>
                                  <p:cond delay="4800"/>
                                </p:stCondLst>
                                <p:childTnLst>
                                  <p:par>
                                    <p:cTn id="49" presetID="14" presetClass="entr" presetSubtype="10" fill="hold" grpId="0"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randombar(horizontal)">
                                          <p:cBhvr>
                                            <p:cTn id="5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73" grpId="0"/>
          <p:bldP spid="74" grpId="0"/>
          <p:bldP spid="75" grpId="0"/>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fltVal val="0"/>
                                              </p:val>
                                            </p:tav>
                                            <p:tav tm="100000">
                                              <p:val>
                                                <p:strVal val="#ppt_w"/>
                                              </p:val>
                                            </p:tav>
                                          </p:tavLst>
                                        </p:anim>
                                        <p:anim calcmode="lin" valueType="num">
                                          <p:cBhvr>
                                            <p:cTn id="8" dur="1000" fill="hold"/>
                                            <p:tgtEl>
                                              <p:spTgt spid="64"/>
                                            </p:tgtEl>
                                            <p:attrNameLst>
                                              <p:attrName>ppt_h</p:attrName>
                                            </p:attrNameLst>
                                          </p:cBhvr>
                                          <p:tavLst>
                                            <p:tav tm="0">
                                              <p:val>
                                                <p:fltVal val="0"/>
                                              </p:val>
                                            </p:tav>
                                            <p:tav tm="100000">
                                              <p:val>
                                                <p:strVal val="#ppt_h"/>
                                              </p:val>
                                            </p:tav>
                                          </p:tavLst>
                                        </p:anim>
                                        <p:anim calcmode="lin" valueType="num">
                                          <p:cBhvr>
                                            <p:cTn id="9" dur="1000" fill="hold"/>
                                            <p:tgtEl>
                                              <p:spTgt spid="64"/>
                                            </p:tgtEl>
                                            <p:attrNameLst>
                                              <p:attrName>style.rotation</p:attrName>
                                            </p:attrNameLst>
                                          </p:cBhvr>
                                          <p:tavLst>
                                            <p:tav tm="0">
                                              <p:val>
                                                <p:fltVal val="90"/>
                                              </p:val>
                                            </p:tav>
                                            <p:tav tm="100000">
                                              <p:val>
                                                <p:fltVal val="0"/>
                                              </p:val>
                                            </p:tav>
                                          </p:tavLst>
                                        </p:anim>
                                        <p:animEffect transition="in" filter="fade">
                                          <p:cBhvr>
                                            <p:cTn id="10" dur="1000"/>
                                            <p:tgtEl>
                                              <p:spTgt spid="64"/>
                                            </p:tgtEl>
                                          </p:cBhvr>
                                        </p:animEffect>
                                      </p:childTnLst>
                                    </p:cTn>
                                  </p:par>
                                  <p:par>
                                    <p:cTn id="11" presetID="3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p:cTn id="13" dur="1000" fill="hold"/>
                                            <p:tgtEl>
                                              <p:spTgt spid="67"/>
                                            </p:tgtEl>
                                            <p:attrNameLst>
                                              <p:attrName>ppt_w</p:attrName>
                                            </p:attrNameLst>
                                          </p:cBhvr>
                                          <p:tavLst>
                                            <p:tav tm="0">
                                              <p:val>
                                                <p:fltVal val="0"/>
                                              </p:val>
                                            </p:tav>
                                            <p:tav tm="100000">
                                              <p:val>
                                                <p:strVal val="#ppt_w"/>
                                              </p:val>
                                            </p:tav>
                                          </p:tavLst>
                                        </p:anim>
                                        <p:anim calcmode="lin" valueType="num">
                                          <p:cBhvr>
                                            <p:cTn id="14" dur="1000" fill="hold"/>
                                            <p:tgtEl>
                                              <p:spTgt spid="67"/>
                                            </p:tgtEl>
                                            <p:attrNameLst>
                                              <p:attrName>ppt_h</p:attrName>
                                            </p:attrNameLst>
                                          </p:cBhvr>
                                          <p:tavLst>
                                            <p:tav tm="0">
                                              <p:val>
                                                <p:fltVal val="0"/>
                                              </p:val>
                                            </p:tav>
                                            <p:tav tm="100000">
                                              <p:val>
                                                <p:strVal val="#ppt_h"/>
                                              </p:val>
                                            </p:tav>
                                          </p:tavLst>
                                        </p:anim>
                                        <p:anim calcmode="lin" valueType="num">
                                          <p:cBhvr>
                                            <p:cTn id="15" dur="1000" fill="hold"/>
                                            <p:tgtEl>
                                              <p:spTgt spid="67"/>
                                            </p:tgtEl>
                                            <p:attrNameLst>
                                              <p:attrName>style.rotation</p:attrName>
                                            </p:attrNameLst>
                                          </p:cBhvr>
                                          <p:tavLst>
                                            <p:tav tm="0">
                                              <p:val>
                                                <p:fltVal val="90"/>
                                              </p:val>
                                            </p:tav>
                                            <p:tav tm="100000">
                                              <p:val>
                                                <p:fltVal val="0"/>
                                              </p:val>
                                            </p:tav>
                                          </p:tavLst>
                                        </p:anim>
                                        <p:animEffect transition="in" filter="fade">
                                          <p:cBhvr>
                                            <p:cTn id="16" dur="1000"/>
                                            <p:tgtEl>
                                              <p:spTgt spid="67"/>
                                            </p:tgtEl>
                                          </p:cBhvr>
                                        </p:animEffect>
                                      </p:childTnLst>
                                    </p:cTn>
                                  </p:par>
                                  <p:par>
                                    <p:cTn id="17" presetID="3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1000" fill="hold"/>
                                            <p:tgtEl>
                                              <p:spTgt spid="70"/>
                                            </p:tgtEl>
                                            <p:attrNameLst>
                                              <p:attrName>ppt_w</p:attrName>
                                            </p:attrNameLst>
                                          </p:cBhvr>
                                          <p:tavLst>
                                            <p:tav tm="0">
                                              <p:val>
                                                <p:fltVal val="0"/>
                                              </p:val>
                                            </p:tav>
                                            <p:tav tm="100000">
                                              <p:val>
                                                <p:strVal val="#ppt_w"/>
                                              </p:val>
                                            </p:tav>
                                          </p:tavLst>
                                        </p:anim>
                                        <p:anim calcmode="lin" valueType="num">
                                          <p:cBhvr>
                                            <p:cTn id="20" dur="1000" fill="hold"/>
                                            <p:tgtEl>
                                              <p:spTgt spid="70"/>
                                            </p:tgtEl>
                                            <p:attrNameLst>
                                              <p:attrName>ppt_h</p:attrName>
                                            </p:attrNameLst>
                                          </p:cBhvr>
                                          <p:tavLst>
                                            <p:tav tm="0">
                                              <p:val>
                                                <p:fltVal val="0"/>
                                              </p:val>
                                            </p:tav>
                                            <p:tav tm="100000">
                                              <p:val>
                                                <p:strVal val="#ppt_h"/>
                                              </p:val>
                                            </p:tav>
                                          </p:tavLst>
                                        </p:anim>
                                        <p:anim calcmode="lin" valueType="num">
                                          <p:cBhvr>
                                            <p:cTn id="21" dur="1000" fill="hold"/>
                                            <p:tgtEl>
                                              <p:spTgt spid="70"/>
                                            </p:tgtEl>
                                            <p:attrNameLst>
                                              <p:attrName>style.rotation</p:attrName>
                                            </p:attrNameLst>
                                          </p:cBhvr>
                                          <p:tavLst>
                                            <p:tav tm="0">
                                              <p:val>
                                                <p:fltVal val="90"/>
                                              </p:val>
                                            </p:tav>
                                            <p:tav tm="100000">
                                              <p:val>
                                                <p:fltVal val="0"/>
                                              </p:val>
                                            </p:tav>
                                          </p:tavLst>
                                        </p:anim>
                                        <p:animEffect transition="in" filter="fade">
                                          <p:cBhvr>
                                            <p:cTn id="22" dur="1000"/>
                                            <p:tgtEl>
                                              <p:spTgt spid="70"/>
                                            </p:tgtEl>
                                          </p:cBhvr>
                                        </p:animEffect>
                                      </p:childTnLst>
                                    </p:cTn>
                                  </p:par>
                                </p:childTnLst>
                              </p:cTn>
                            </p:par>
                            <p:par>
                              <p:cTn id="23" fill="hold">
                                <p:stCondLst>
                                  <p:cond delay="1000"/>
                                </p:stCondLst>
                                <p:childTnLst>
                                  <p:par>
                                    <p:cTn id="24" presetID="2" presetClass="entr" presetSubtype="2" accel="4000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2000" fill="hold"/>
                                            <p:tgtEl>
                                              <p:spTgt spid="63"/>
                                            </p:tgtEl>
                                            <p:attrNameLst>
                                              <p:attrName>ppt_x</p:attrName>
                                            </p:attrNameLst>
                                          </p:cBhvr>
                                          <p:tavLst>
                                            <p:tav tm="0">
                                              <p:val>
                                                <p:strVal val="1+#ppt_w/2"/>
                                              </p:val>
                                            </p:tav>
                                            <p:tav tm="100000">
                                              <p:val>
                                                <p:strVal val="#ppt_x"/>
                                              </p:val>
                                            </p:tav>
                                          </p:tavLst>
                                        </p:anim>
                                        <p:anim calcmode="lin" valueType="num">
                                          <p:cBhvr additive="base">
                                            <p:cTn id="27" dur="2000" fill="hold"/>
                                            <p:tgtEl>
                                              <p:spTgt spid="63"/>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74"/>
                                            </p:tgtEl>
                                            <p:attrNameLst>
                                              <p:attrName>ppt_y</p:attrName>
                                            </p:attrNameLst>
                                          </p:cBhvr>
                                          <p:tavLst>
                                            <p:tav tm="0">
                                              <p:val>
                                                <p:strVal val="#ppt_y"/>
                                              </p:val>
                                            </p:tav>
                                            <p:tav tm="100000">
                                              <p:val>
                                                <p:strVal val="#ppt_y"/>
                                              </p:val>
                                            </p:tav>
                                          </p:tavLst>
                                        </p:anim>
                                        <p:anim calcmode="lin" valueType="num">
                                          <p:cBhvr>
                                            <p:cTn id="33"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74"/>
                                            </p:tgtEl>
                                          </p:cBhvr>
                                        </p:animEffect>
                                      </p:childTnLst>
                                    </p:cTn>
                                  </p:par>
                                </p:childTnLst>
                              </p:cTn>
                            </p:par>
                            <p:par>
                              <p:cTn id="36" fill="hold">
                                <p:stCondLst>
                                  <p:cond delay="3650"/>
                                </p:stCondLst>
                                <p:childTnLst>
                                  <p:par>
                                    <p:cTn id="37" presetID="14" presetClass="entr" presetSubtype="10"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randombar(horizontal)">
                                          <p:cBhvr>
                                            <p:cTn id="39" dur="500"/>
                                            <p:tgtEl>
                                              <p:spTgt spid="73"/>
                                            </p:tgtEl>
                                          </p:cBhvr>
                                        </p:animEffect>
                                      </p:childTnLst>
                                    </p:cTn>
                                  </p:par>
                                </p:childTnLst>
                              </p:cTn>
                            </p:par>
                            <p:par>
                              <p:cTn id="40" fill="hold">
                                <p:stCondLst>
                                  <p:cond delay="415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76"/>
                                            </p:tgtEl>
                                            <p:attrNameLst>
                                              <p:attrName>style.visibility</p:attrName>
                                            </p:attrNameLst>
                                          </p:cBhvr>
                                          <p:to>
                                            <p:strVal val="visible"/>
                                          </p:to>
                                        </p:set>
                                        <p:anim calcmode="lin" valueType="num">
                                          <p:cBhvr>
                                            <p:cTn id="43"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76"/>
                                            </p:tgtEl>
                                            <p:attrNameLst>
                                              <p:attrName>ppt_y</p:attrName>
                                            </p:attrNameLst>
                                          </p:cBhvr>
                                          <p:tavLst>
                                            <p:tav tm="0">
                                              <p:val>
                                                <p:strVal val="#ppt_y"/>
                                              </p:val>
                                            </p:tav>
                                            <p:tav tm="100000">
                                              <p:val>
                                                <p:strVal val="#ppt_y"/>
                                              </p:val>
                                            </p:tav>
                                          </p:tavLst>
                                        </p:anim>
                                        <p:anim calcmode="lin" valueType="num">
                                          <p:cBhvr>
                                            <p:cTn id="45"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76"/>
                                            </p:tgtEl>
                                          </p:cBhvr>
                                        </p:animEffect>
                                      </p:childTnLst>
                                    </p:cTn>
                                  </p:par>
                                </p:childTnLst>
                              </p:cTn>
                            </p:par>
                            <p:par>
                              <p:cTn id="48" fill="hold">
                                <p:stCondLst>
                                  <p:cond delay="4800"/>
                                </p:stCondLst>
                                <p:childTnLst>
                                  <p:par>
                                    <p:cTn id="49" presetID="14" presetClass="entr" presetSubtype="10" fill="hold" grpId="0"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randombar(horizontal)">
                                          <p:cBhvr>
                                            <p:cTn id="5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73" grpId="0"/>
          <p:bldP spid="74" grpId="0"/>
          <p:bldP spid="75" grpId="0"/>
          <p:bldP spid="7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132" name="组合 131">
            <a:extLst>
              <a:ext uri="{FF2B5EF4-FFF2-40B4-BE49-F238E27FC236}">
                <a16:creationId xmlns:a16="http://schemas.microsoft.com/office/drawing/2014/main" id="{0807EB70-202A-4DF6-9B74-BF149AE98146}"/>
              </a:ext>
            </a:extLst>
          </p:cNvPr>
          <p:cNvGrpSpPr/>
          <p:nvPr/>
        </p:nvGrpSpPr>
        <p:grpSpPr>
          <a:xfrm>
            <a:off x="811184" y="286154"/>
            <a:ext cx="10337993" cy="584775"/>
            <a:chOff x="811184" y="286154"/>
            <a:chExt cx="10337993" cy="584775"/>
          </a:xfrm>
        </p:grpSpPr>
        <p:sp>
          <p:nvSpPr>
            <p:cNvPr id="133" name="文本框 132">
              <a:extLst>
                <a:ext uri="{FF2B5EF4-FFF2-40B4-BE49-F238E27FC236}">
                  <a16:creationId xmlns:a16="http://schemas.microsoft.com/office/drawing/2014/main" id="{930B988A-F0C0-4DFA-B9BC-8BA0718CB484}"/>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新年工作重点</a:t>
              </a:r>
            </a:p>
          </p:txBody>
        </p:sp>
        <p:cxnSp>
          <p:nvCxnSpPr>
            <p:cNvPr id="134" name="直接连接符 133">
              <a:extLst>
                <a:ext uri="{FF2B5EF4-FFF2-40B4-BE49-F238E27FC236}">
                  <a16:creationId xmlns:a16="http://schemas.microsoft.com/office/drawing/2014/main" id="{5D059D6F-771C-43E1-AD79-E557B6860F13}"/>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sp>
        <p:nvSpPr>
          <p:cNvPr id="135" name="Freeform 7">
            <a:extLst>
              <a:ext uri="{FF2B5EF4-FFF2-40B4-BE49-F238E27FC236}">
                <a16:creationId xmlns:a16="http://schemas.microsoft.com/office/drawing/2014/main" id="{4BE6EE0D-6380-431D-B9E7-93A613455A8A}"/>
              </a:ext>
            </a:extLst>
          </p:cNvPr>
          <p:cNvSpPr>
            <a:spLocks noChangeAspect="1"/>
          </p:cNvSpPr>
          <p:nvPr/>
        </p:nvSpPr>
        <p:spPr bwMode="auto">
          <a:xfrm>
            <a:off x="5016161" y="2034752"/>
            <a:ext cx="3917380" cy="4822355"/>
          </a:xfrm>
          <a:custGeom>
            <a:avLst/>
            <a:gdLst>
              <a:gd name="T0" fmla="*/ 401 w 1218"/>
              <a:gd name="T1" fmla="*/ 1586 h 1586"/>
              <a:gd name="T2" fmla="*/ 665 w 1218"/>
              <a:gd name="T3" fmla="*/ 1586 h 1586"/>
              <a:gd name="T4" fmla="*/ 647 w 1218"/>
              <a:gd name="T5" fmla="*/ 1268 h 1586"/>
              <a:gd name="T6" fmla="*/ 765 w 1218"/>
              <a:gd name="T7" fmla="*/ 746 h 1586"/>
              <a:gd name="T8" fmla="*/ 1178 w 1218"/>
              <a:gd name="T9" fmla="*/ 746 h 1586"/>
              <a:gd name="T10" fmla="*/ 775 w 1218"/>
              <a:gd name="T11" fmla="*/ 674 h 1586"/>
              <a:gd name="T12" fmla="*/ 1218 w 1218"/>
              <a:gd name="T13" fmla="*/ 459 h 1586"/>
              <a:gd name="T14" fmla="*/ 945 w 1218"/>
              <a:gd name="T15" fmla="*/ 448 h 1586"/>
              <a:gd name="T16" fmla="*/ 952 w 1218"/>
              <a:gd name="T17" fmla="*/ 198 h 1586"/>
              <a:gd name="T18" fmla="*/ 821 w 1218"/>
              <a:gd name="T19" fmla="*/ 523 h 1586"/>
              <a:gd name="T20" fmla="*/ 632 w 1218"/>
              <a:gd name="T21" fmla="*/ 746 h 1586"/>
              <a:gd name="T22" fmla="*/ 821 w 1218"/>
              <a:gd name="T23" fmla="*/ 208 h 1586"/>
              <a:gd name="T24" fmla="*/ 608 w 1218"/>
              <a:gd name="T25" fmla="*/ 360 h 1586"/>
              <a:gd name="T26" fmla="*/ 313 w 1218"/>
              <a:gd name="T27" fmla="*/ 26 h 1586"/>
              <a:gd name="T28" fmla="*/ 541 w 1218"/>
              <a:gd name="T29" fmla="*/ 318 h 1586"/>
              <a:gd name="T30" fmla="*/ 321 w 1218"/>
              <a:gd name="T31" fmla="*/ 217 h 1586"/>
              <a:gd name="T32" fmla="*/ 113 w 1218"/>
              <a:gd name="T33" fmla="*/ 107 h 1586"/>
              <a:gd name="T34" fmla="*/ 321 w 1218"/>
              <a:gd name="T35" fmla="*/ 240 h 1586"/>
              <a:gd name="T36" fmla="*/ 557 w 1218"/>
              <a:gd name="T37" fmla="*/ 448 h 1586"/>
              <a:gd name="T38" fmla="*/ 577 w 1218"/>
              <a:gd name="T39" fmla="*/ 904 h 1586"/>
              <a:gd name="T40" fmla="*/ 377 w 1218"/>
              <a:gd name="T41" fmla="*/ 693 h 1586"/>
              <a:gd name="T42" fmla="*/ 299 w 1218"/>
              <a:gd name="T43" fmla="*/ 407 h 1586"/>
              <a:gd name="T44" fmla="*/ 275 w 1218"/>
              <a:gd name="T45" fmla="*/ 648 h 1586"/>
              <a:gd name="T46" fmla="*/ 0 w 1218"/>
              <a:gd name="T47" fmla="*/ 662 h 1586"/>
              <a:gd name="T48" fmla="*/ 321 w 1218"/>
              <a:gd name="T49" fmla="*/ 710 h 1586"/>
              <a:gd name="T50" fmla="*/ 513 w 1218"/>
              <a:gd name="T51" fmla="*/ 980 h 1586"/>
              <a:gd name="T52" fmla="*/ 125 w 1218"/>
              <a:gd name="T53" fmla="*/ 1038 h 1586"/>
              <a:gd name="T54" fmla="*/ 501 w 1218"/>
              <a:gd name="T55" fmla="*/ 1050 h 1586"/>
              <a:gd name="T56" fmla="*/ 401 w 1218"/>
              <a:gd name="T57"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8" h="1586">
                <a:moveTo>
                  <a:pt x="401" y="1586"/>
                </a:moveTo>
                <a:cubicBezTo>
                  <a:pt x="665" y="1586"/>
                  <a:pt x="665" y="1586"/>
                  <a:pt x="665" y="1586"/>
                </a:cubicBezTo>
                <a:cubicBezTo>
                  <a:pt x="665" y="1586"/>
                  <a:pt x="659" y="1456"/>
                  <a:pt x="647" y="1268"/>
                </a:cubicBezTo>
                <a:cubicBezTo>
                  <a:pt x="635" y="1080"/>
                  <a:pt x="629" y="840"/>
                  <a:pt x="765" y="746"/>
                </a:cubicBezTo>
                <a:cubicBezTo>
                  <a:pt x="901" y="652"/>
                  <a:pt x="1096" y="648"/>
                  <a:pt x="1178" y="746"/>
                </a:cubicBezTo>
                <a:cubicBezTo>
                  <a:pt x="1178" y="746"/>
                  <a:pt x="1017" y="568"/>
                  <a:pt x="775" y="674"/>
                </a:cubicBezTo>
                <a:cubicBezTo>
                  <a:pt x="775" y="674"/>
                  <a:pt x="912" y="370"/>
                  <a:pt x="1218" y="459"/>
                </a:cubicBezTo>
                <a:cubicBezTo>
                  <a:pt x="1218" y="459"/>
                  <a:pt x="1081" y="404"/>
                  <a:pt x="945" y="448"/>
                </a:cubicBezTo>
                <a:cubicBezTo>
                  <a:pt x="945" y="448"/>
                  <a:pt x="1022" y="359"/>
                  <a:pt x="952" y="198"/>
                </a:cubicBezTo>
                <a:cubicBezTo>
                  <a:pt x="952" y="198"/>
                  <a:pt x="1027" y="402"/>
                  <a:pt x="821" y="523"/>
                </a:cubicBezTo>
                <a:cubicBezTo>
                  <a:pt x="714" y="586"/>
                  <a:pt x="632" y="746"/>
                  <a:pt x="632" y="746"/>
                </a:cubicBezTo>
                <a:cubicBezTo>
                  <a:pt x="632" y="746"/>
                  <a:pt x="551" y="236"/>
                  <a:pt x="821" y="208"/>
                </a:cubicBezTo>
                <a:cubicBezTo>
                  <a:pt x="821" y="208"/>
                  <a:pt x="668" y="205"/>
                  <a:pt x="608" y="360"/>
                </a:cubicBezTo>
                <a:cubicBezTo>
                  <a:pt x="608" y="360"/>
                  <a:pt x="557" y="0"/>
                  <a:pt x="313" y="26"/>
                </a:cubicBezTo>
                <a:cubicBezTo>
                  <a:pt x="313" y="26"/>
                  <a:pt x="521" y="8"/>
                  <a:pt x="541" y="318"/>
                </a:cubicBezTo>
                <a:cubicBezTo>
                  <a:pt x="541" y="318"/>
                  <a:pt x="482" y="198"/>
                  <a:pt x="321" y="217"/>
                </a:cubicBezTo>
                <a:cubicBezTo>
                  <a:pt x="161" y="236"/>
                  <a:pt x="113" y="107"/>
                  <a:pt x="113" y="107"/>
                </a:cubicBezTo>
                <a:cubicBezTo>
                  <a:pt x="113" y="107"/>
                  <a:pt x="154" y="229"/>
                  <a:pt x="321" y="240"/>
                </a:cubicBezTo>
                <a:cubicBezTo>
                  <a:pt x="489" y="252"/>
                  <a:pt x="555" y="378"/>
                  <a:pt x="557" y="448"/>
                </a:cubicBezTo>
                <a:cubicBezTo>
                  <a:pt x="559" y="518"/>
                  <a:pt x="577" y="904"/>
                  <a:pt x="577" y="904"/>
                </a:cubicBezTo>
                <a:cubicBezTo>
                  <a:pt x="577" y="904"/>
                  <a:pt x="485" y="767"/>
                  <a:pt x="377" y="693"/>
                </a:cubicBezTo>
                <a:cubicBezTo>
                  <a:pt x="269" y="618"/>
                  <a:pt x="229" y="510"/>
                  <a:pt x="299" y="407"/>
                </a:cubicBezTo>
                <a:cubicBezTo>
                  <a:pt x="299" y="407"/>
                  <a:pt x="213" y="494"/>
                  <a:pt x="275" y="648"/>
                </a:cubicBezTo>
                <a:cubicBezTo>
                  <a:pt x="275" y="648"/>
                  <a:pt x="135" y="592"/>
                  <a:pt x="0" y="662"/>
                </a:cubicBezTo>
                <a:cubicBezTo>
                  <a:pt x="0" y="662"/>
                  <a:pt x="192" y="586"/>
                  <a:pt x="321" y="710"/>
                </a:cubicBezTo>
                <a:cubicBezTo>
                  <a:pt x="451" y="834"/>
                  <a:pt x="513" y="980"/>
                  <a:pt x="513" y="980"/>
                </a:cubicBezTo>
                <a:cubicBezTo>
                  <a:pt x="513" y="980"/>
                  <a:pt x="297" y="886"/>
                  <a:pt x="125" y="1038"/>
                </a:cubicBezTo>
                <a:cubicBezTo>
                  <a:pt x="125" y="1038"/>
                  <a:pt x="431" y="886"/>
                  <a:pt x="501" y="1050"/>
                </a:cubicBezTo>
                <a:cubicBezTo>
                  <a:pt x="571" y="1214"/>
                  <a:pt x="551" y="1440"/>
                  <a:pt x="401" y="1586"/>
                </a:cubicBez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dirty="0">
              <a:solidFill>
                <a:prstClr val="white"/>
              </a:solidFill>
              <a:latin typeface="DIN-BoldItalic" pitchFamily="50" charset="0"/>
            </a:endParaRPr>
          </a:p>
        </p:txBody>
      </p:sp>
      <p:sp>
        <p:nvSpPr>
          <p:cNvPr id="136" name="椭圆 135">
            <a:extLst>
              <a:ext uri="{FF2B5EF4-FFF2-40B4-BE49-F238E27FC236}">
                <a16:creationId xmlns:a16="http://schemas.microsoft.com/office/drawing/2014/main" id="{3E10773A-60E3-4233-8BF8-DDAD5B14A613}"/>
              </a:ext>
            </a:extLst>
          </p:cNvPr>
          <p:cNvSpPr/>
          <p:nvPr/>
        </p:nvSpPr>
        <p:spPr>
          <a:xfrm>
            <a:off x="7672930" y="1773400"/>
            <a:ext cx="1287384" cy="12873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37" name="椭圆 136">
            <a:extLst>
              <a:ext uri="{FF2B5EF4-FFF2-40B4-BE49-F238E27FC236}">
                <a16:creationId xmlns:a16="http://schemas.microsoft.com/office/drawing/2014/main" id="{CEF3F344-97A6-4698-8BB4-99C6C4B809D1}"/>
              </a:ext>
            </a:extLst>
          </p:cNvPr>
          <p:cNvSpPr/>
          <p:nvPr/>
        </p:nvSpPr>
        <p:spPr>
          <a:xfrm>
            <a:off x="4988898" y="4648626"/>
            <a:ext cx="1002453" cy="10024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38" name="椭圆 137">
            <a:extLst>
              <a:ext uri="{FF2B5EF4-FFF2-40B4-BE49-F238E27FC236}">
                <a16:creationId xmlns:a16="http://schemas.microsoft.com/office/drawing/2014/main" id="{47B1F544-D576-416E-AA2B-DFB931CB00C4}"/>
              </a:ext>
            </a:extLst>
          </p:cNvPr>
          <p:cNvSpPr/>
          <p:nvPr/>
        </p:nvSpPr>
        <p:spPr>
          <a:xfrm>
            <a:off x="5645373" y="839285"/>
            <a:ext cx="1560891" cy="1560891"/>
          </a:xfrm>
          <a:prstGeom prst="ellipse">
            <a:avLst/>
          </a:prstGeom>
          <a:solidFill>
            <a:srgbClr val="C1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39" name="椭圆 138">
            <a:extLst>
              <a:ext uri="{FF2B5EF4-FFF2-40B4-BE49-F238E27FC236}">
                <a16:creationId xmlns:a16="http://schemas.microsoft.com/office/drawing/2014/main" id="{37D9DD56-902A-4DC7-B64F-2CF13941414A}"/>
              </a:ext>
            </a:extLst>
          </p:cNvPr>
          <p:cNvSpPr/>
          <p:nvPr/>
        </p:nvSpPr>
        <p:spPr>
          <a:xfrm>
            <a:off x="4154267" y="3093623"/>
            <a:ext cx="1456313" cy="14563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40" name="椭圆 139">
            <a:extLst>
              <a:ext uri="{FF2B5EF4-FFF2-40B4-BE49-F238E27FC236}">
                <a16:creationId xmlns:a16="http://schemas.microsoft.com/office/drawing/2014/main" id="{F690C527-2CBB-4EBD-8E8A-AEDE59A9FC8B}"/>
              </a:ext>
            </a:extLst>
          </p:cNvPr>
          <p:cNvSpPr/>
          <p:nvPr/>
        </p:nvSpPr>
        <p:spPr>
          <a:xfrm>
            <a:off x="8547971" y="3140941"/>
            <a:ext cx="415642" cy="415642"/>
          </a:xfrm>
          <a:prstGeom prst="ellipse">
            <a:avLst/>
          </a:prstGeom>
          <a:solidFill>
            <a:schemeClr val="bg1">
              <a:lumMod val="85000"/>
            </a:schemeClr>
          </a:solidFill>
          <a:ln>
            <a:noFill/>
          </a:ln>
        </p:spPr>
        <p:txBody>
          <a:bodyPr vert="horz" wrap="square" lIns="91416" tIns="45708" rIns="91416" bIns="45708" numCol="1" anchor="t" anchorCtr="0" compatLnSpc="1">
            <a:prstTxWarp prst="textNoShape">
              <a:avLst/>
            </a:prstTxWarp>
          </a:bodyPr>
          <a:lstStyle/>
          <a:p>
            <a:endParaRPr lang="zh-CN" altLang="en-US" sz="1799"/>
          </a:p>
        </p:txBody>
      </p:sp>
      <p:sp>
        <p:nvSpPr>
          <p:cNvPr id="141" name="椭圆 140">
            <a:extLst>
              <a:ext uri="{FF2B5EF4-FFF2-40B4-BE49-F238E27FC236}">
                <a16:creationId xmlns:a16="http://schemas.microsoft.com/office/drawing/2014/main" id="{18FA3E6C-CFEA-48A5-9917-CE4E6A285173}"/>
              </a:ext>
            </a:extLst>
          </p:cNvPr>
          <p:cNvSpPr/>
          <p:nvPr/>
        </p:nvSpPr>
        <p:spPr>
          <a:xfrm>
            <a:off x="7251503" y="2463506"/>
            <a:ext cx="419522" cy="419522"/>
          </a:xfrm>
          <a:prstGeom prst="ellipse">
            <a:avLst/>
          </a:prstGeom>
          <a:solidFill>
            <a:schemeClr val="bg1">
              <a:lumMod val="85000"/>
            </a:schemeClr>
          </a:solidFill>
          <a:ln>
            <a:noFill/>
          </a:ln>
        </p:spPr>
        <p:txBody>
          <a:bodyPr vert="horz" wrap="square" lIns="91416" tIns="45708" rIns="91416" bIns="45708" numCol="1" anchor="t" anchorCtr="0" compatLnSpc="1">
            <a:prstTxWarp prst="textNoShape">
              <a:avLst/>
            </a:prstTxWarp>
          </a:bodyPr>
          <a:lstStyle/>
          <a:p>
            <a:endParaRPr lang="zh-CN" altLang="en-US" sz="1799"/>
          </a:p>
        </p:txBody>
      </p:sp>
      <p:sp>
        <p:nvSpPr>
          <p:cNvPr id="142" name="椭圆 141">
            <a:extLst>
              <a:ext uri="{FF2B5EF4-FFF2-40B4-BE49-F238E27FC236}">
                <a16:creationId xmlns:a16="http://schemas.microsoft.com/office/drawing/2014/main" id="{8128A988-571F-47DA-B392-2BC04B0CFA20}"/>
              </a:ext>
            </a:extLst>
          </p:cNvPr>
          <p:cNvSpPr/>
          <p:nvPr/>
        </p:nvSpPr>
        <p:spPr>
          <a:xfrm>
            <a:off x="5213727" y="2292677"/>
            <a:ext cx="633216" cy="633216"/>
          </a:xfrm>
          <a:prstGeom prst="ellipse">
            <a:avLst/>
          </a:prstGeom>
          <a:solidFill>
            <a:srgbClr val="C1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43" name="椭圆 142">
            <a:extLst>
              <a:ext uri="{FF2B5EF4-FFF2-40B4-BE49-F238E27FC236}">
                <a16:creationId xmlns:a16="http://schemas.microsoft.com/office/drawing/2014/main" id="{08C6528A-2173-4A22-9E12-9242E68E6A9C}"/>
              </a:ext>
            </a:extLst>
          </p:cNvPr>
          <p:cNvSpPr/>
          <p:nvPr/>
        </p:nvSpPr>
        <p:spPr>
          <a:xfrm>
            <a:off x="5596631" y="3116783"/>
            <a:ext cx="474785" cy="474785"/>
          </a:xfrm>
          <a:prstGeom prst="ellipse">
            <a:avLst/>
          </a:prstGeom>
          <a:solidFill>
            <a:schemeClr val="bg1">
              <a:lumMod val="85000"/>
            </a:schemeClr>
          </a:solidFill>
          <a:ln>
            <a:noFill/>
          </a:ln>
        </p:spPr>
        <p:txBody>
          <a:bodyPr vert="horz" wrap="square" lIns="91416" tIns="45708" rIns="91416" bIns="45708" numCol="1" anchor="t" anchorCtr="0" compatLnSpc="1">
            <a:prstTxWarp prst="textNoShape">
              <a:avLst/>
            </a:prstTxWarp>
          </a:bodyPr>
          <a:lstStyle/>
          <a:p>
            <a:endParaRPr lang="zh-CN" altLang="en-US" sz="1799"/>
          </a:p>
        </p:txBody>
      </p:sp>
      <p:sp>
        <p:nvSpPr>
          <p:cNvPr id="144" name="椭圆 143">
            <a:extLst>
              <a:ext uri="{FF2B5EF4-FFF2-40B4-BE49-F238E27FC236}">
                <a16:creationId xmlns:a16="http://schemas.microsoft.com/office/drawing/2014/main" id="{87AC3D20-4931-4EAD-A8EC-D19B51941266}"/>
              </a:ext>
            </a:extLst>
          </p:cNvPr>
          <p:cNvSpPr/>
          <p:nvPr/>
        </p:nvSpPr>
        <p:spPr>
          <a:xfrm>
            <a:off x="8104244" y="3716896"/>
            <a:ext cx="1041861" cy="1041861"/>
          </a:xfrm>
          <a:prstGeom prst="ellipse">
            <a:avLst/>
          </a:prstGeom>
          <a:solidFill>
            <a:srgbClr val="C1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45" name="AutoShape 117">
            <a:extLst>
              <a:ext uri="{FF2B5EF4-FFF2-40B4-BE49-F238E27FC236}">
                <a16:creationId xmlns:a16="http://schemas.microsoft.com/office/drawing/2014/main" id="{290832B1-E244-48F7-9D59-E319CA5C2DC6}"/>
              </a:ext>
            </a:extLst>
          </p:cNvPr>
          <p:cNvSpPr>
            <a:spLocks/>
          </p:cNvSpPr>
          <p:nvPr/>
        </p:nvSpPr>
        <p:spPr bwMode="auto">
          <a:xfrm>
            <a:off x="6132762" y="1511359"/>
            <a:ext cx="552149" cy="414347"/>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p:spPr>
        <p:txBody>
          <a:bodyPr lIns="14284" tIns="14284" rIns="14284" bIns="14284" anchor="ctr"/>
          <a:lstStyle/>
          <a:p>
            <a:pPr algn="ctr" defTabSz="171391" fontAlgn="base" hangingPunct="0">
              <a:spcBef>
                <a:spcPct val="0"/>
              </a:spcBef>
              <a:spcAft>
                <a:spcPct val="0"/>
              </a:spcAft>
            </a:pPr>
            <a:r>
              <a:rPr lang="en-US" sz="1125" dirty="0">
                <a:solidFill>
                  <a:srgbClr val="FFFFFF"/>
                </a:solidFill>
                <a:effectLst>
                  <a:outerShdw blurRad="38100" dist="38100" dir="2700000" algn="tl">
                    <a:srgbClr val="000000"/>
                  </a:outerShdw>
                </a:effectLst>
                <a:latin typeface="Gill Sans" charset="0"/>
                <a:sym typeface="Gill Sans" charset="0"/>
              </a:rPr>
              <a:t>	</a:t>
            </a:r>
          </a:p>
        </p:txBody>
      </p:sp>
      <p:grpSp>
        <p:nvGrpSpPr>
          <p:cNvPr id="146" name="Group 96">
            <a:extLst>
              <a:ext uri="{FF2B5EF4-FFF2-40B4-BE49-F238E27FC236}">
                <a16:creationId xmlns:a16="http://schemas.microsoft.com/office/drawing/2014/main" id="{FF09F2C5-8FF3-47F6-89F6-4CB26154C920}"/>
              </a:ext>
            </a:extLst>
          </p:cNvPr>
          <p:cNvGrpSpPr/>
          <p:nvPr/>
        </p:nvGrpSpPr>
        <p:grpSpPr>
          <a:xfrm>
            <a:off x="8096260" y="2182177"/>
            <a:ext cx="436744" cy="436744"/>
            <a:chOff x="3329586" y="3115282"/>
            <a:chExt cx="348258" cy="348258"/>
          </a:xfrm>
          <a:solidFill>
            <a:schemeClr val="bg1"/>
          </a:solidFill>
        </p:grpSpPr>
        <p:sp>
          <p:nvSpPr>
            <p:cNvPr id="147" name="AutoShape 123">
              <a:extLst>
                <a:ext uri="{FF2B5EF4-FFF2-40B4-BE49-F238E27FC236}">
                  <a16:creationId xmlns:a16="http://schemas.microsoft.com/office/drawing/2014/main" id="{A86E24D4-F0CD-4354-A9C2-7456143C8CB0}"/>
                </a:ext>
              </a:extLst>
            </p:cNvPr>
            <p:cNvSpPr>
              <a:spLocks/>
            </p:cNvSpPr>
            <p:nvPr/>
          </p:nvSpPr>
          <p:spPr bwMode="auto">
            <a:xfrm>
              <a:off x="3329586" y="3115282"/>
              <a:ext cx="348258" cy="348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4" tIns="14284" rIns="14284" bIns="14284" anchor="ctr"/>
            <a:lstStyle/>
            <a:p>
              <a:pPr algn="ctr" defTabSz="171391"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148" name="AutoShape 124">
              <a:extLst>
                <a:ext uri="{FF2B5EF4-FFF2-40B4-BE49-F238E27FC236}">
                  <a16:creationId xmlns:a16="http://schemas.microsoft.com/office/drawing/2014/main" id="{E80570E8-89DF-46CC-A843-05B465B2E2A7}"/>
                </a:ext>
              </a:extLst>
            </p:cNvPr>
            <p:cNvSpPr>
              <a:spLocks/>
            </p:cNvSpPr>
            <p:nvPr/>
          </p:nvSpPr>
          <p:spPr bwMode="auto">
            <a:xfrm>
              <a:off x="3427813" y="3212913"/>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4" tIns="14284" rIns="14284" bIns="14284" anchor="ctr"/>
            <a:lstStyle/>
            <a:p>
              <a:pPr algn="ctr" defTabSz="171391"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149" name="AutoShape 125">
              <a:extLst>
                <a:ext uri="{FF2B5EF4-FFF2-40B4-BE49-F238E27FC236}">
                  <a16:creationId xmlns:a16="http://schemas.microsoft.com/office/drawing/2014/main" id="{4AF56B1D-7242-47FC-87F1-A69F17638EF1}"/>
                </a:ext>
              </a:extLst>
            </p:cNvPr>
            <p:cNvSpPr>
              <a:spLocks/>
            </p:cNvSpPr>
            <p:nvPr/>
          </p:nvSpPr>
          <p:spPr bwMode="auto">
            <a:xfrm>
              <a:off x="3459959" y="3245655"/>
              <a:ext cx="87511" cy="875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4" tIns="14284" rIns="14284" bIns="14284" anchor="ctr"/>
            <a:lstStyle/>
            <a:p>
              <a:pPr algn="ctr" defTabSz="171391"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grpSp>
      <p:sp>
        <p:nvSpPr>
          <p:cNvPr id="150" name="AutoShape 28">
            <a:extLst>
              <a:ext uri="{FF2B5EF4-FFF2-40B4-BE49-F238E27FC236}">
                <a16:creationId xmlns:a16="http://schemas.microsoft.com/office/drawing/2014/main" id="{7D7B88D8-6EC7-49DE-AAEB-0C6C683EE545}"/>
              </a:ext>
            </a:extLst>
          </p:cNvPr>
          <p:cNvSpPr>
            <a:spLocks/>
          </p:cNvSpPr>
          <p:nvPr/>
        </p:nvSpPr>
        <p:spPr bwMode="auto">
          <a:xfrm>
            <a:off x="4615102" y="3515598"/>
            <a:ext cx="535295" cy="5352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p:spPr>
        <p:txBody>
          <a:bodyPr lIns="14284" tIns="14284" rIns="14284" bIns="14284" anchor="ctr"/>
          <a:lstStyle/>
          <a:p>
            <a:pPr algn="ctr" defTabSz="171391"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grpSp>
        <p:nvGrpSpPr>
          <p:cNvPr id="151" name="Group 46">
            <a:extLst>
              <a:ext uri="{FF2B5EF4-FFF2-40B4-BE49-F238E27FC236}">
                <a16:creationId xmlns:a16="http://schemas.microsoft.com/office/drawing/2014/main" id="{3DA21E45-986C-4EFE-94E7-5735B3A9BE23}"/>
              </a:ext>
            </a:extLst>
          </p:cNvPr>
          <p:cNvGrpSpPr/>
          <p:nvPr/>
        </p:nvGrpSpPr>
        <p:grpSpPr>
          <a:xfrm>
            <a:off x="8428499" y="4017770"/>
            <a:ext cx="436744" cy="436744"/>
            <a:chOff x="5465567" y="3111711"/>
            <a:chExt cx="348258" cy="348258"/>
          </a:xfrm>
          <a:solidFill>
            <a:schemeClr val="bg1"/>
          </a:solidFill>
        </p:grpSpPr>
        <p:sp>
          <p:nvSpPr>
            <p:cNvPr id="152" name="AutoShape 56">
              <a:extLst>
                <a:ext uri="{FF2B5EF4-FFF2-40B4-BE49-F238E27FC236}">
                  <a16:creationId xmlns:a16="http://schemas.microsoft.com/office/drawing/2014/main" id="{A41FA587-1DEE-409D-87EB-309C10CE8DA7}"/>
                </a:ext>
              </a:extLst>
            </p:cNvPr>
            <p:cNvSpPr>
              <a:spLocks/>
            </p:cNvSpPr>
            <p:nvPr/>
          </p:nvSpPr>
          <p:spPr bwMode="auto">
            <a:xfrm>
              <a:off x="5465567" y="3111711"/>
              <a:ext cx="108942" cy="348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4" tIns="14284" rIns="14284" bIns="14284" anchor="ctr"/>
            <a:lstStyle/>
            <a:p>
              <a:pPr algn="ctr" defTabSz="171391"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153" name="AutoShape 57">
              <a:extLst>
                <a:ext uri="{FF2B5EF4-FFF2-40B4-BE49-F238E27FC236}">
                  <a16:creationId xmlns:a16="http://schemas.microsoft.com/office/drawing/2014/main" id="{FEE162DE-CFED-498F-BA2E-2F90A7F666FA}"/>
                </a:ext>
              </a:extLst>
            </p:cNvPr>
            <p:cNvSpPr>
              <a:spLocks/>
            </p:cNvSpPr>
            <p:nvPr/>
          </p:nvSpPr>
          <p:spPr bwMode="auto">
            <a:xfrm>
              <a:off x="5704883" y="3111711"/>
              <a:ext cx="108942" cy="348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4" tIns="14284" rIns="14284" bIns="14284" anchor="ctr"/>
            <a:lstStyle/>
            <a:p>
              <a:pPr algn="ctr" defTabSz="171391"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154" name="AutoShape 58">
              <a:extLst>
                <a:ext uri="{FF2B5EF4-FFF2-40B4-BE49-F238E27FC236}">
                  <a16:creationId xmlns:a16="http://schemas.microsoft.com/office/drawing/2014/main" id="{E8A6B16C-8281-4E19-A924-3A6725E530E7}"/>
                </a:ext>
              </a:extLst>
            </p:cNvPr>
            <p:cNvSpPr>
              <a:spLocks/>
            </p:cNvSpPr>
            <p:nvPr/>
          </p:nvSpPr>
          <p:spPr bwMode="auto">
            <a:xfrm>
              <a:off x="5585225" y="3111711"/>
              <a:ext cx="108943" cy="348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4" tIns="14284" rIns="14284" bIns="14284" anchor="ctr"/>
            <a:lstStyle/>
            <a:p>
              <a:pPr algn="ctr" defTabSz="171391"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grpSp>
      <p:grpSp>
        <p:nvGrpSpPr>
          <p:cNvPr id="155" name="Group 62">
            <a:extLst>
              <a:ext uri="{FF2B5EF4-FFF2-40B4-BE49-F238E27FC236}">
                <a16:creationId xmlns:a16="http://schemas.microsoft.com/office/drawing/2014/main" id="{D5C931CC-5C99-476A-BF55-C7516DFA039A}"/>
              </a:ext>
            </a:extLst>
          </p:cNvPr>
          <p:cNvGrpSpPr/>
          <p:nvPr/>
        </p:nvGrpSpPr>
        <p:grpSpPr>
          <a:xfrm>
            <a:off x="5238436" y="4879388"/>
            <a:ext cx="503378" cy="503378"/>
            <a:chOff x="8216107" y="1647825"/>
            <a:chExt cx="464344" cy="464344"/>
          </a:xfrm>
          <a:solidFill>
            <a:schemeClr val="bg1"/>
          </a:solidFill>
        </p:grpSpPr>
        <p:sp>
          <p:nvSpPr>
            <p:cNvPr id="156" name="AutoShape 81">
              <a:extLst>
                <a:ext uri="{FF2B5EF4-FFF2-40B4-BE49-F238E27FC236}">
                  <a16:creationId xmlns:a16="http://schemas.microsoft.com/office/drawing/2014/main" id="{B85CE118-1180-4B31-976C-F0419317138E}"/>
                </a:ext>
              </a:extLst>
            </p:cNvPr>
            <p:cNvSpPr>
              <a:spLocks/>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4" tIns="14284" rIns="14284" bIns="14284" anchor="ctr"/>
            <a:lstStyle/>
            <a:p>
              <a:pPr algn="ctr" defTabSz="171391"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157" name="AutoShape 82">
              <a:extLst>
                <a:ext uri="{FF2B5EF4-FFF2-40B4-BE49-F238E27FC236}">
                  <a16:creationId xmlns:a16="http://schemas.microsoft.com/office/drawing/2014/main" id="{19EFE001-7507-425D-B0E0-3C78D4176F90}"/>
                </a:ext>
              </a:extLst>
            </p:cNvPr>
            <p:cNvSpPr>
              <a:spLocks/>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4" tIns="14284" rIns="14284" bIns="14284" anchor="ctr"/>
            <a:lstStyle/>
            <a:p>
              <a:pPr algn="ctr" defTabSz="171391"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grpSp>
      <p:sp>
        <p:nvSpPr>
          <p:cNvPr id="158" name="文本框 157">
            <a:extLst>
              <a:ext uri="{FF2B5EF4-FFF2-40B4-BE49-F238E27FC236}">
                <a16:creationId xmlns:a16="http://schemas.microsoft.com/office/drawing/2014/main" id="{D83B68A9-4367-4BA4-AA8C-0CD38076BE6B}"/>
              </a:ext>
            </a:extLst>
          </p:cNvPr>
          <p:cNvSpPr txBox="1"/>
          <p:nvPr/>
        </p:nvSpPr>
        <p:spPr>
          <a:xfrm>
            <a:off x="9154367" y="1847338"/>
            <a:ext cx="1922622" cy="338466"/>
          </a:xfrm>
          <a:prstGeom prst="rect">
            <a:avLst/>
          </a:prstGeom>
          <a:noFill/>
        </p:spPr>
        <p:txBody>
          <a:bodyPr wrap="square" rtlCol="0">
            <a:spAutoFit/>
          </a:bodyPr>
          <a:lstStyle/>
          <a:p>
            <a:r>
              <a:rPr lang="zh-CN" altLang="en-US" sz="1600" b="1" dirty="0">
                <a:solidFill>
                  <a:schemeClr val="bg1">
                    <a:lumMod val="50000"/>
                  </a:schemeClr>
                </a:solidFill>
                <a:latin typeface="微软雅黑"/>
                <a:ea typeface="微软雅黑"/>
              </a:rPr>
              <a:t>点击添加标题</a:t>
            </a:r>
          </a:p>
        </p:txBody>
      </p:sp>
      <p:sp>
        <p:nvSpPr>
          <p:cNvPr id="159" name="矩形 158">
            <a:extLst>
              <a:ext uri="{FF2B5EF4-FFF2-40B4-BE49-F238E27FC236}">
                <a16:creationId xmlns:a16="http://schemas.microsoft.com/office/drawing/2014/main" id="{6BFC9CEE-649B-4264-806B-542EB6C564E6}"/>
              </a:ext>
            </a:extLst>
          </p:cNvPr>
          <p:cNvSpPr/>
          <p:nvPr/>
        </p:nvSpPr>
        <p:spPr>
          <a:xfrm>
            <a:off x="9154367" y="2206005"/>
            <a:ext cx="1922623" cy="553854"/>
          </a:xfrm>
          <a:prstGeom prst="rect">
            <a:avLst/>
          </a:prstGeom>
        </p:spPr>
        <p:txBody>
          <a:bodyPr wrap="square">
            <a:spAutoFit/>
          </a:bodyPr>
          <a:lstStyle/>
          <a:p>
            <a:pPr algn="just"/>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锐您的内容打在这里，或者通过复制您的文本后，在此框中选择粘贴。</a:t>
            </a:r>
          </a:p>
        </p:txBody>
      </p:sp>
      <p:sp>
        <p:nvSpPr>
          <p:cNvPr id="160" name="文本框 159">
            <a:extLst>
              <a:ext uri="{FF2B5EF4-FFF2-40B4-BE49-F238E27FC236}">
                <a16:creationId xmlns:a16="http://schemas.microsoft.com/office/drawing/2014/main" id="{6A1F4C5E-FA9E-4578-8CB8-D021FF5AFE89}"/>
              </a:ext>
            </a:extLst>
          </p:cNvPr>
          <p:cNvSpPr txBox="1"/>
          <p:nvPr/>
        </p:nvSpPr>
        <p:spPr>
          <a:xfrm>
            <a:off x="8125119" y="4890397"/>
            <a:ext cx="1922622" cy="338466"/>
          </a:xfrm>
          <a:prstGeom prst="rect">
            <a:avLst/>
          </a:prstGeom>
          <a:noFill/>
        </p:spPr>
        <p:txBody>
          <a:bodyPr wrap="square" rtlCol="0">
            <a:spAutoFit/>
          </a:bodyPr>
          <a:lstStyle/>
          <a:p>
            <a:r>
              <a:rPr lang="zh-CN" altLang="en-US" sz="1600" b="1" dirty="0">
                <a:solidFill>
                  <a:schemeClr val="bg1">
                    <a:lumMod val="50000"/>
                  </a:schemeClr>
                </a:solidFill>
                <a:latin typeface="微软雅黑"/>
                <a:ea typeface="微软雅黑"/>
              </a:rPr>
              <a:t>点击添加标题</a:t>
            </a:r>
          </a:p>
        </p:txBody>
      </p:sp>
      <p:sp>
        <p:nvSpPr>
          <p:cNvPr id="161" name="矩形 160">
            <a:extLst>
              <a:ext uri="{FF2B5EF4-FFF2-40B4-BE49-F238E27FC236}">
                <a16:creationId xmlns:a16="http://schemas.microsoft.com/office/drawing/2014/main" id="{F88333BD-DFF5-4BEE-8BF9-4EE117429F04}"/>
              </a:ext>
            </a:extLst>
          </p:cNvPr>
          <p:cNvSpPr/>
          <p:nvPr/>
        </p:nvSpPr>
        <p:spPr>
          <a:xfrm>
            <a:off x="8125118" y="5249066"/>
            <a:ext cx="2665399" cy="400006"/>
          </a:xfrm>
          <a:prstGeom prst="rect">
            <a:avLst/>
          </a:prstGeom>
        </p:spPr>
        <p:txBody>
          <a:bodyPr wrap="square">
            <a:spAutoFit/>
          </a:bodyPr>
          <a:lstStyle/>
          <a:p>
            <a:pPr algn="just"/>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锐您的内容打在这里，或者通过复制您的文本后，在此框中选择粘贴。</a:t>
            </a:r>
          </a:p>
        </p:txBody>
      </p:sp>
      <p:sp>
        <p:nvSpPr>
          <p:cNvPr id="162" name="文本框 161">
            <a:extLst>
              <a:ext uri="{FF2B5EF4-FFF2-40B4-BE49-F238E27FC236}">
                <a16:creationId xmlns:a16="http://schemas.microsoft.com/office/drawing/2014/main" id="{84CADC53-0A76-4E45-B270-0E18C2402ED7}"/>
              </a:ext>
            </a:extLst>
          </p:cNvPr>
          <p:cNvSpPr txBox="1"/>
          <p:nvPr/>
        </p:nvSpPr>
        <p:spPr>
          <a:xfrm>
            <a:off x="3411049" y="1296935"/>
            <a:ext cx="1922622" cy="338466"/>
          </a:xfrm>
          <a:prstGeom prst="rect">
            <a:avLst/>
          </a:prstGeom>
          <a:noFill/>
        </p:spPr>
        <p:txBody>
          <a:bodyPr wrap="square" rtlCol="0">
            <a:spAutoFit/>
          </a:bodyPr>
          <a:lstStyle/>
          <a:p>
            <a:pPr algn="r"/>
            <a:r>
              <a:rPr lang="zh-CN" altLang="en-US" sz="1600" b="1" dirty="0">
                <a:solidFill>
                  <a:schemeClr val="bg1">
                    <a:lumMod val="50000"/>
                  </a:schemeClr>
                </a:solidFill>
                <a:latin typeface="微软雅黑"/>
                <a:ea typeface="微软雅黑"/>
              </a:rPr>
              <a:t>点击添加标题</a:t>
            </a:r>
          </a:p>
        </p:txBody>
      </p:sp>
      <p:sp>
        <p:nvSpPr>
          <p:cNvPr id="163" name="矩形 162">
            <a:extLst>
              <a:ext uri="{FF2B5EF4-FFF2-40B4-BE49-F238E27FC236}">
                <a16:creationId xmlns:a16="http://schemas.microsoft.com/office/drawing/2014/main" id="{1444036B-41A7-4143-9065-7000016EB388}"/>
              </a:ext>
            </a:extLst>
          </p:cNvPr>
          <p:cNvSpPr/>
          <p:nvPr/>
        </p:nvSpPr>
        <p:spPr>
          <a:xfrm>
            <a:off x="2668272" y="1655604"/>
            <a:ext cx="2665399" cy="400006"/>
          </a:xfrm>
          <a:prstGeom prst="rect">
            <a:avLst/>
          </a:prstGeom>
        </p:spPr>
        <p:txBody>
          <a:bodyPr wrap="square">
            <a:spAutoFit/>
          </a:bodyPr>
          <a:lstStyle/>
          <a:p>
            <a:pPr algn="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锐您的内容打在这里，或者通过复制您的文本后，在此框中选择粘贴。</a:t>
            </a:r>
          </a:p>
        </p:txBody>
      </p:sp>
      <p:sp>
        <p:nvSpPr>
          <p:cNvPr id="164" name="文本框 163">
            <a:extLst>
              <a:ext uri="{FF2B5EF4-FFF2-40B4-BE49-F238E27FC236}">
                <a16:creationId xmlns:a16="http://schemas.microsoft.com/office/drawing/2014/main" id="{A44E31D5-07F2-481B-A42B-5E9599E2DF52}"/>
              </a:ext>
            </a:extLst>
          </p:cNvPr>
          <p:cNvSpPr txBox="1"/>
          <p:nvPr/>
        </p:nvSpPr>
        <p:spPr>
          <a:xfrm>
            <a:off x="2833288" y="4787462"/>
            <a:ext cx="1922622" cy="338466"/>
          </a:xfrm>
          <a:prstGeom prst="rect">
            <a:avLst/>
          </a:prstGeom>
          <a:noFill/>
        </p:spPr>
        <p:txBody>
          <a:bodyPr wrap="square" rtlCol="0">
            <a:spAutoFit/>
          </a:bodyPr>
          <a:lstStyle/>
          <a:p>
            <a:pPr algn="r"/>
            <a:r>
              <a:rPr lang="zh-CN" altLang="en-US" sz="1600" b="1" dirty="0">
                <a:solidFill>
                  <a:schemeClr val="bg1">
                    <a:lumMod val="50000"/>
                  </a:schemeClr>
                </a:solidFill>
                <a:latin typeface="微软雅黑"/>
                <a:ea typeface="微软雅黑"/>
              </a:rPr>
              <a:t>点击添加标题</a:t>
            </a:r>
          </a:p>
        </p:txBody>
      </p:sp>
      <p:sp>
        <p:nvSpPr>
          <p:cNvPr id="165" name="矩形 164">
            <a:extLst>
              <a:ext uri="{FF2B5EF4-FFF2-40B4-BE49-F238E27FC236}">
                <a16:creationId xmlns:a16="http://schemas.microsoft.com/office/drawing/2014/main" id="{F5547DC8-65E0-4F20-879E-DD4CC9BEA086}"/>
              </a:ext>
            </a:extLst>
          </p:cNvPr>
          <p:cNvSpPr/>
          <p:nvPr/>
        </p:nvSpPr>
        <p:spPr>
          <a:xfrm>
            <a:off x="2090512" y="5146131"/>
            <a:ext cx="2665399" cy="400006"/>
          </a:xfrm>
          <a:prstGeom prst="rect">
            <a:avLst/>
          </a:prstGeom>
        </p:spPr>
        <p:txBody>
          <a:bodyPr wrap="square">
            <a:spAutoFit/>
          </a:bodyPr>
          <a:lstStyle/>
          <a:p>
            <a:pPr algn="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锐您的内容打在这里，或者通过复制您的文本后，在此框中选择粘贴。</a:t>
            </a:r>
          </a:p>
        </p:txBody>
      </p:sp>
    </p:spTree>
    <p:extLst>
      <p:ext uri="{BB962C8B-B14F-4D97-AF65-F5344CB8AC3E}">
        <p14:creationId xmlns:p14="http://schemas.microsoft.com/office/powerpoint/2010/main" val="26374496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p:cTn id="7" dur="500" fill="hold"/>
                                        <p:tgtEl>
                                          <p:spTgt spid="135"/>
                                        </p:tgtEl>
                                        <p:attrNameLst>
                                          <p:attrName>ppt_w</p:attrName>
                                        </p:attrNameLst>
                                      </p:cBhvr>
                                      <p:tavLst>
                                        <p:tav tm="0">
                                          <p:val>
                                            <p:fltVal val="0"/>
                                          </p:val>
                                        </p:tav>
                                        <p:tav tm="100000">
                                          <p:val>
                                            <p:strVal val="#ppt_w"/>
                                          </p:val>
                                        </p:tav>
                                      </p:tavLst>
                                    </p:anim>
                                    <p:anim calcmode="lin" valueType="num">
                                      <p:cBhvr>
                                        <p:cTn id="8" dur="500" fill="hold"/>
                                        <p:tgtEl>
                                          <p:spTgt spid="13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36"/>
                                        </p:tgtEl>
                                        <p:attrNameLst>
                                          <p:attrName>style.visibility</p:attrName>
                                        </p:attrNameLst>
                                      </p:cBhvr>
                                      <p:to>
                                        <p:strVal val="visible"/>
                                      </p:to>
                                    </p:set>
                                    <p:anim calcmode="lin" valueType="num">
                                      <p:cBhvr>
                                        <p:cTn id="12" dur="500" fill="hold"/>
                                        <p:tgtEl>
                                          <p:spTgt spid="136"/>
                                        </p:tgtEl>
                                        <p:attrNameLst>
                                          <p:attrName>ppt_w</p:attrName>
                                        </p:attrNameLst>
                                      </p:cBhvr>
                                      <p:tavLst>
                                        <p:tav tm="0">
                                          <p:val>
                                            <p:fltVal val="0"/>
                                          </p:val>
                                        </p:tav>
                                        <p:tav tm="100000">
                                          <p:val>
                                            <p:strVal val="#ppt_w"/>
                                          </p:val>
                                        </p:tav>
                                      </p:tavLst>
                                    </p:anim>
                                    <p:anim calcmode="lin" valueType="num">
                                      <p:cBhvr>
                                        <p:cTn id="13" dur="500" fill="hold"/>
                                        <p:tgtEl>
                                          <p:spTgt spid="13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137"/>
                                        </p:tgtEl>
                                        <p:attrNameLst>
                                          <p:attrName>style.visibility</p:attrName>
                                        </p:attrNameLst>
                                      </p:cBhvr>
                                      <p:to>
                                        <p:strVal val="visible"/>
                                      </p:to>
                                    </p:set>
                                    <p:anim calcmode="lin" valueType="num">
                                      <p:cBhvr>
                                        <p:cTn id="17" dur="500" fill="hold"/>
                                        <p:tgtEl>
                                          <p:spTgt spid="137"/>
                                        </p:tgtEl>
                                        <p:attrNameLst>
                                          <p:attrName>ppt_w</p:attrName>
                                        </p:attrNameLst>
                                      </p:cBhvr>
                                      <p:tavLst>
                                        <p:tav tm="0">
                                          <p:val>
                                            <p:fltVal val="0"/>
                                          </p:val>
                                        </p:tav>
                                        <p:tav tm="100000">
                                          <p:val>
                                            <p:strVal val="#ppt_w"/>
                                          </p:val>
                                        </p:tav>
                                      </p:tavLst>
                                    </p:anim>
                                    <p:anim calcmode="lin" valueType="num">
                                      <p:cBhvr>
                                        <p:cTn id="18" dur="500" fill="hold"/>
                                        <p:tgtEl>
                                          <p:spTgt spid="13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138"/>
                                        </p:tgtEl>
                                        <p:attrNameLst>
                                          <p:attrName>style.visibility</p:attrName>
                                        </p:attrNameLst>
                                      </p:cBhvr>
                                      <p:to>
                                        <p:strVal val="visible"/>
                                      </p:to>
                                    </p:set>
                                    <p:anim calcmode="lin" valueType="num">
                                      <p:cBhvr>
                                        <p:cTn id="22" dur="500" fill="hold"/>
                                        <p:tgtEl>
                                          <p:spTgt spid="138"/>
                                        </p:tgtEl>
                                        <p:attrNameLst>
                                          <p:attrName>ppt_w</p:attrName>
                                        </p:attrNameLst>
                                      </p:cBhvr>
                                      <p:tavLst>
                                        <p:tav tm="0">
                                          <p:val>
                                            <p:fltVal val="0"/>
                                          </p:val>
                                        </p:tav>
                                        <p:tav tm="100000">
                                          <p:val>
                                            <p:strVal val="#ppt_w"/>
                                          </p:val>
                                        </p:tav>
                                      </p:tavLst>
                                    </p:anim>
                                    <p:anim calcmode="lin" valueType="num">
                                      <p:cBhvr>
                                        <p:cTn id="23" dur="500" fill="hold"/>
                                        <p:tgtEl>
                                          <p:spTgt spid="138"/>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139"/>
                                        </p:tgtEl>
                                        <p:attrNameLst>
                                          <p:attrName>style.visibility</p:attrName>
                                        </p:attrNameLst>
                                      </p:cBhvr>
                                      <p:to>
                                        <p:strVal val="visible"/>
                                      </p:to>
                                    </p:set>
                                    <p:anim calcmode="lin" valueType="num">
                                      <p:cBhvr>
                                        <p:cTn id="27" dur="500" fill="hold"/>
                                        <p:tgtEl>
                                          <p:spTgt spid="139"/>
                                        </p:tgtEl>
                                        <p:attrNameLst>
                                          <p:attrName>ppt_w</p:attrName>
                                        </p:attrNameLst>
                                      </p:cBhvr>
                                      <p:tavLst>
                                        <p:tav tm="0">
                                          <p:val>
                                            <p:fltVal val="0"/>
                                          </p:val>
                                        </p:tav>
                                        <p:tav tm="100000">
                                          <p:val>
                                            <p:strVal val="#ppt_w"/>
                                          </p:val>
                                        </p:tav>
                                      </p:tavLst>
                                    </p:anim>
                                    <p:anim calcmode="lin" valueType="num">
                                      <p:cBhvr>
                                        <p:cTn id="28" dur="500" fill="hold"/>
                                        <p:tgtEl>
                                          <p:spTgt spid="139"/>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140"/>
                                        </p:tgtEl>
                                        <p:attrNameLst>
                                          <p:attrName>style.visibility</p:attrName>
                                        </p:attrNameLst>
                                      </p:cBhvr>
                                      <p:to>
                                        <p:strVal val="visible"/>
                                      </p:to>
                                    </p:set>
                                    <p:anim calcmode="lin" valueType="num">
                                      <p:cBhvr>
                                        <p:cTn id="32" dur="500" fill="hold"/>
                                        <p:tgtEl>
                                          <p:spTgt spid="140"/>
                                        </p:tgtEl>
                                        <p:attrNameLst>
                                          <p:attrName>ppt_w</p:attrName>
                                        </p:attrNameLst>
                                      </p:cBhvr>
                                      <p:tavLst>
                                        <p:tav tm="0">
                                          <p:val>
                                            <p:fltVal val="0"/>
                                          </p:val>
                                        </p:tav>
                                        <p:tav tm="100000">
                                          <p:val>
                                            <p:strVal val="#ppt_w"/>
                                          </p:val>
                                        </p:tav>
                                      </p:tavLst>
                                    </p:anim>
                                    <p:anim calcmode="lin" valueType="num">
                                      <p:cBhvr>
                                        <p:cTn id="33" dur="500" fill="hold"/>
                                        <p:tgtEl>
                                          <p:spTgt spid="140"/>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141"/>
                                        </p:tgtEl>
                                        <p:attrNameLst>
                                          <p:attrName>style.visibility</p:attrName>
                                        </p:attrNameLst>
                                      </p:cBhvr>
                                      <p:to>
                                        <p:strVal val="visible"/>
                                      </p:to>
                                    </p:set>
                                    <p:anim calcmode="lin" valueType="num">
                                      <p:cBhvr>
                                        <p:cTn id="37" dur="500" fill="hold"/>
                                        <p:tgtEl>
                                          <p:spTgt spid="141"/>
                                        </p:tgtEl>
                                        <p:attrNameLst>
                                          <p:attrName>ppt_w</p:attrName>
                                        </p:attrNameLst>
                                      </p:cBhvr>
                                      <p:tavLst>
                                        <p:tav tm="0">
                                          <p:val>
                                            <p:fltVal val="0"/>
                                          </p:val>
                                        </p:tav>
                                        <p:tav tm="100000">
                                          <p:val>
                                            <p:strVal val="#ppt_w"/>
                                          </p:val>
                                        </p:tav>
                                      </p:tavLst>
                                    </p:anim>
                                    <p:anim calcmode="lin" valueType="num">
                                      <p:cBhvr>
                                        <p:cTn id="38" dur="500" fill="hold"/>
                                        <p:tgtEl>
                                          <p:spTgt spid="141"/>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142"/>
                                        </p:tgtEl>
                                        <p:attrNameLst>
                                          <p:attrName>style.visibility</p:attrName>
                                        </p:attrNameLst>
                                      </p:cBhvr>
                                      <p:to>
                                        <p:strVal val="visible"/>
                                      </p:to>
                                    </p:set>
                                    <p:anim calcmode="lin" valueType="num">
                                      <p:cBhvr>
                                        <p:cTn id="42" dur="500" fill="hold"/>
                                        <p:tgtEl>
                                          <p:spTgt spid="142"/>
                                        </p:tgtEl>
                                        <p:attrNameLst>
                                          <p:attrName>ppt_w</p:attrName>
                                        </p:attrNameLst>
                                      </p:cBhvr>
                                      <p:tavLst>
                                        <p:tav tm="0">
                                          <p:val>
                                            <p:fltVal val="0"/>
                                          </p:val>
                                        </p:tav>
                                        <p:tav tm="100000">
                                          <p:val>
                                            <p:strVal val="#ppt_w"/>
                                          </p:val>
                                        </p:tav>
                                      </p:tavLst>
                                    </p:anim>
                                    <p:anim calcmode="lin" valueType="num">
                                      <p:cBhvr>
                                        <p:cTn id="43" dur="500" fill="hold"/>
                                        <p:tgtEl>
                                          <p:spTgt spid="142"/>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grpId="0" nodeType="afterEffect">
                                  <p:stCondLst>
                                    <p:cond delay="0"/>
                                  </p:stCondLst>
                                  <p:childTnLst>
                                    <p:set>
                                      <p:cBhvr>
                                        <p:cTn id="46" dur="1" fill="hold">
                                          <p:stCondLst>
                                            <p:cond delay="0"/>
                                          </p:stCondLst>
                                        </p:cTn>
                                        <p:tgtEl>
                                          <p:spTgt spid="143"/>
                                        </p:tgtEl>
                                        <p:attrNameLst>
                                          <p:attrName>style.visibility</p:attrName>
                                        </p:attrNameLst>
                                      </p:cBhvr>
                                      <p:to>
                                        <p:strVal val="visible"/>
                                      </p:to>
                                    </p:set>
                                    <p:anim calcmode="lin" valueType="num">
                                      <p:cBhvr>
                                        <p:cTn id="47" dur="500" fill="hold"/>
                                        <p:tgtEl>
                                          <p:spTgt spid="143"/>
                                        </p:tgtEl>
                                        <p:attrNameLst>
                                          <p:attrName>ppt_w</p:attrName>
                                        </p:attrNameLst>
                                      </p:cBhvr>
                                      <p:tavLst>
                                        <p:tav tm="0">
                                          <p:val>
                                            <p:fltVal val="0"/>
                                          </p:val>
                                        </p:tav>
                                        <p:tav tm="100000">
                                          <p:val>
                                            <p:strVal val="#ppt_w"/>
                                          </p:val>
                                        </p:tav>
                                      </p:tavLst>
                                    </p:anim>
                                    <p:anim calcmode="lin" valueType="num">
                                      <p:cBhvr>
                                        <p:cTn id="48" dur="500" fill="hold"/>
                                        <p:tgtEl>
                                          <p:spTgt spid="143"/>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0" nodeType="afterEffect">
                                  <p:stCondLst>
                                    <p:cond delay="0"/>
                                  </p:stCondLst>
                                  <p:childTnLst>
                                    <p:set>
                                      <p:cBhvr>
                                        <p:cTn id="51" dur="1" fill="hold">
                                          <p:stCondLst>
                                            <p:cond delay="0"/>
                                          </p:stCondLst>
                                        </p:cTn>
                                        <p:tgtEl>
                                          <p:spTgt spid="144"/>
                                        </p:tgtEl>
                                        <p:attrNameLst>
                                          <p:attrName>style.visibility</p:attrName>
                                        </p:attrNameLst>
                                      </p:cBhvr>
                                      <p:to>
                                        <p:strVal val="visible"/>
                                      </p:to>
                                    </p:set>
                                    <p:anim calcmode="lin" valueType="num">
                                      <p:cBhvr>
                                        <p:cTn id="52" dur="500" fill="hold"/>
                                        <p:tgtEl>
                                          <p:spTgt spid="144"/>
                                        </p:tgtEl>
                                        <p:attrNameLst>
                                          <p:attrName>ppt_w</p:attrName>
                                        </p:attrNameLst>
                                      </p:cBhvr>
                                      <p:tavLst>
                                        <p:tav tm="0">
                                          <p:val>
                                            <p:fltVal val="0"/>
                                          </p:val>
                                        </p:tav>
                                        <p:tav tm="100000">
                                          <p:val>
                                            <p:strVal val="#ppt_w"/>
                                          </p:val>
                                        </p:tav>
                                      </p:tavLst>
                                    </p:anim>
                                    <p:anim calcmode="lin" valueType="num">
                                      <p:cBhvr>
                                        <p:cTn id="53" dur="500" fill="hold"/>
                                        <p:tgtEl>
                                          <p:spTgt spid="144"/>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3" presetClass="entr" presetSubtype="16" fill="hold" grpId="0" nodeType="afterEffect">
                                  <p:stCondLst>
                                    <p:cond delay="0"/>
                                  </p:stCondLst>
                                  <p:childTnLst>
                                    <p:set>
                                      <p:cBhvr>
                                        <p:cTn id="56" dur="1" fill="hold">
                                          <p:stCondLst>
                                            <p:cond delay="0"/>
                                          </p:stCondLst>
                                        </p:cTn>
                                        <p:tgtEl>
                                          <p:spTgt spid="145"/>
                                        </p:tgtEl>
                                        <p:attrNameLst>
                                          <p:attrName>style.visibility</p:attrName>
                                        </p:attrNameLst>
                                      </p:cBhvr>
                                      <p:to>
                                        <p:strVal val="visible"/>
                                      </p:to>
                                    </p:set>
                                    <p:anim calcmode="lin" valueType="num">
                                      <p:cBhvr>
                                        <p:cTn id="57" dur="500" fill="hold"/>
                                        <p:tgtEl>
                                          <p:spTgt spid="145"/>
                                        </p:tgtEl>
                                        <p:attrNameLst>
                                          <p:attrName>ppt_w</p:attrName>
                                        </p:attrNameLst>
                                      </p:cBhvr>
                                      <p:tavLst>
                                        <p:tav tm="0">
                                          <p:val>
                                            <p:fltVal val="0"/>
                                          </p:val>
                                        </p:tav>
                                        <p:tav tm="100000">
                                          <p:val>
                                            <p:strVal val="#ppt_w"/>
                                          </p:val>
                                        </p:tav>
                                      </p:tavLst>
                                    </p:anim>
                                    <p:anim calcmode="lin" valueType="num">
                                      <p:cBhvr>
                                        <p:cTn id="58" dur="500" fill="hold"/>
                                        <p:tgtEl>
                                          <p:spTgt spid="145"/>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3" presetClass="entr" presetSubtype="16" fill="hold" nodeType="afterEffect">
                                  <p:stCondLst>
                                    <p:cond delay="0"/>
                                  </p:stCondLst>
                                  <p:childTnLst>
                                    <p:set>
                                      <p:cBhvr>
                                        <p:cTn id="61" dur="1" fill="hold">
                                          <p:stCondLst>
                                            <p:cond delay="0"/>
                                          </p:stCondLst>
                                        </p:cTn>
                                        <p:tgtEl>
                                          <p:spTgt spid="146"/>
                                        </p:tgtEl>
                                        <p:attrNameLst>
                                          <p:attrName>style.visibility</p:attrName>
                                        </p:attrNameLst>
                                      </p:cBhvr>
                                      <p:to>
                                        <p:strVal val="visible"/>
                                      </p:to>
                                    </p:set>
                                    <p:anim calcmode="lin" valueType="num">
                                      <p:cBhvr>
                                        <p:cTn id="62" dur="500" fill="hold"/>
                                        <p:tgtEl>
                                          <p:spTgt spid="146"/>
                                        </p:tgtEl>
                                        <p:attrNameLst>
                                          <p:attrName>ppt_w</p:attrName>
                                        </p:attrNameLst>
                                      </p:cBhvr>
                                      <p:tavLst>
                                        <p:tav tm="0">
                                          <p:val>
                                            <p:fltVal val="0"/>
                                          </p:val>
                                        </p:tav>
                                        <p:tav tm="100000">
                                          <p:val>
                                            <p:strVal val="#ppt_w"/>
                                          </p:val>
                                        </p:tav>
                                      </p:tavLst>
                                    </p:anim>
                                    <p:anim calcmode="lin" valueType="num">
                                      <p:cBhvr>
                                        <p:cTn id="63" dur="500" fill="hold"/>
                                        <p:tgtEl>
                                          <p:spTgt spid="146"/>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ID="23" presetClass="entr" presetSubtype="16" fill="hold" grpId="0" nodeType="afterEffect">
                                  <p:stCondLst>
                                    <p:cond delay="0"/>
                                  </p:stCondLst>
                                  <p:childTnLst>
                                    <p:set>
                                      <p:cBhvr>
                                        <p:cTn id="66" dur="1" fill="hold">
                                          <p:stCondLst>
                                            <p:cond delay="0"/>
                                          </p:stCondLst>
                                        </p:cTn>
                                        <p:tgtEl>
                                          <p:spTgt spid="150"/>
                                        </p:tgtEl>
                                        <p:attrNameLst>
                                          <p:attrName>style.visibility</p:attrName>
                                        </p:attrNameLst>
                                      </p:cBhvr>
                                      <p:to>
                                        <p:strVal val="visible"/>
                                      </p:to>
                                    </p:set>
                                    <p:anim calcmode="lin" valueType="num">
                                      <p:cBhvr>
                                        <p:cTn id="67" dur="500" fill="hold"/>
                                        <p:tgtEl>
                                          <p:spTgt spid="150"/>
                                        </p:tgtEl>
                                        <p:attrNameLst>
                                          <p:attrName>ppt_w</p:attrName>
                                        </p:attrNameLst>
                                      </p:cBhvr>
                                      <p:tavLst>
                                        <p:tav tm="0">
                                          <p:val>
                                            <p:fltVal val="0"/>
                                          </p:val>
                                        </p:tav>
                                        <p:tav tm="100000">
                                          <p:val>
                                            <p:strVal val="#ppt_w"/>
                                          </p:val>
                                        </p:tav>
                                      </p:tavLst>
                                    </p:anim>
                                    <p:anim calcmode="lin" valueType="num">
                                      <p:cBhvr>
                                        <p:cTn id="68" dur="500" fill="hold"/>
                                        <p:tgtEl>
                                          <p:spTgt spid="150"/>
                                        </p:tgtEl>
                                        <p:attrNameLst>
                                          <p:attrName>ppt_h</p:attrName>
                                        </p:attrNameLst>
                                      </p:cBhvr>
                                      <p:tavLst>
                                        <p:tav tm="0">
                                          <p:val>
                                            <p:fltVal val="0"/>
                                          </p:val>
                                        </p:tav>
                                        <p:tav tm="100000">
                                          <p:val>
                                            <p:strVal val="#ppt_h"/>
                                          </p:val>
                                        </p:tav>
                                      </p:tavLst>
                                    </p:anim>
                                  </p:childTnLst>
                                </p:cTn>
                              </p:par>
                            </p:childTnLst>
                          </p:cTn>
                        </p:par>
                        <p:par>
                          <p:cTn id="69" fill="hold">
                            <p:stCondLst>
                              <p:cond delay="6500"/>
                            </p:stCondLst>
                            <p:childTnLst>
                              <p:par>
                                <p:cTn id="70" presetID="23" presetClass="entr" presetSubtype="16" fill="hold" nodeType="afterEffect">
                                  <p:stCondLst>
                                    <p:cond delay="0"/>
                                  </p:stCondLst>
                                  <p:childTnLst>
                                    <p:set>
                                      <p:cBhvr>
                                        <p:cTn id="71" dur="1" fill="hold">
                                          <p:stCondLst>
                                            <p:cond delay="0"/>
                                          </p:stCondLst>
                                        </p:cTn>
                                        <p:tgtEl>
                                          <p:spTgt spid="151"/>
                                        </p:tgtEl>
                                        <p:attrNameLst>
                                          <p:attrName>style.visibility</p:attrName>
                                        </p:attrNameLst>
                                      </p:cBhvr>
                                      <p:to>
                                        <p:strVal val="visible"/>
                                      </p:to>
                                    </p:set>
                                    <p:anim calcmode="lin" valueType="num">
                                      <p:cBhvr>
                                        <p:cTn id="72" dur="500" fill="hold"/>
                                        <p:tgtEl>
                                          <p:spTgt spid="151"/>
                                        </p:tgtEl>
                                        <p:attrNameLst>
                                          <p:attrName>ppt_w</p:attrName>
                                        </p:attrNameLst>
                                      </p:cBhvr>
                                      <p:tavLst>
                                        <p:tav tm="0">
                                          <p:val>
                                            <p:fltVal val="0"/>
                                          </p:val>
                                        </p:tav>
                                        <p:tav tm="100000">
                                          <p:val>
                                            <p:strVal val="#ppt_w"/>
                                          </p:val>
                                        </p:tav>
                                      </p:tavLst>
                                    </p:anim>
                                    <p:anim calcmode="lin" valueType="num">
                                      <p:cBhvr>
                                        <p:cTn id="73" dur="500" fill="hold"/>
                                        <p:tgtEl>
                                          <p:spTgt spid="151"/>
                                        </p:tgtEl>
                                        <p:attrNameLst>
                                          <p:attrName>ppt_h</p:attrName>
                                        </p:attrNameLst>
                                      </p:cBhvr>
                                      <p:tavLst>
                                        <p:tav tm="0">
                                          <p:val>
                                            <p:fltVal val="0"/>
                                          </p:val>
                                        </p:tav>
                                        <p:tav tm="100000">
                                          <p:val>
                                            <p:strVal val="#ppt_h"/>
                                          </p:val>
                                        </p:tav>
                                      </p:tavLst>
                                    </p:anim>
                                  </p:childTnLst>
                                </p:cTn>
                              </p:par>
                            </p:childTnLst>
                          </p:cTn>
                        </p:par>
                        <p:par>
                          <p:cTn id="74" fill="hold">
                            <p:stCondLst>
                              <p:cond delay="7000"/>
                            </p:stCondLst>
                            <p:childTnLst>
                              <p:par>
                                <p:cTn id="75" presetID="23" presetClass="entr" presetSubtype="16" fill="hold" nodeType="afterEffect">
                                  <p:stCondLst>
                                    <p:cond delay="0"/>
                                  </p:stCondLst>
                                  <p:childTnLst>
                                    <p:set>
                                      <p:cBhvr>
                                        <p:cTn id="76" dur="1" fill="hold">
                                          <p:stCondLst>
                                            <p:cond delay="0"/>
                                          </p:stCondLst>
                                        </p:cTn>
                                        <p:tgtEl>
                                          <p:spTgt spid="155"/>
                                        </p:tgtEl>
                                        <p:attrNameLst>
                                          <p:attrName>style.visibility</p:attrName>
                                        </p:attrNameLst>
                                      </p:cBhvr>
                                      <p:to>
                                        <p:strVal val="visible"/>
                                      </p:to>
                                    </p:set>
                                    <p:anim calcmode="lin" valueType="num">
                                      <p:cBhvr>
                                        <p:cTn id="77" dur="500" fill="hold"/>
                                        <p:tgtEl>
                                          <p:spTgt spid="155"/>
                                        </p:tgtEl>
                                        <p:attrNameLst>
                                          <p:attrName>ppt_w</p:attrName>
                                        </p:attrNameLst>
                                      </p:cBhvr>
                                      <p:tavLst>
                                        <p:tav tm="0">
                                          <p:val>
                                            <p:fltVal val="0"/>
                                          </p:val>
                                        </p:tav>
                                        <p:tav tm="100000">
                                          <p:val>
                                            <p:strVal val="#ppt_w"/>
                                          </p:val>
                                        </p:tav>
                                      </p:tavLst>
                                    </p:anim>
                                    <p:anim calcmode="lin" valueType="num">
                                      <p:cBhvr>
                                        <p:cTn id="78" dur="500" fill="hold"/>
                                        <p:tgtEl>
                                          <p:spTgt spid="155"/>
                                        </p:tgtEl>
                                        <p:attrNameLst>
                                          <p:attrName>ppt_h</p:attrName>
                                        </p:attrNameLst>
                                      </p:cBhvr>
                                      <p:tavLst>
                                        <p:tav tm="0">
                                          <p:val>
                                            <p:fltVal val="0"/>
                                          </p:val>
                                        </p:tav>
                                        <p:tav tm="100000">
                                          <p:val>
                                            <p:strVal val="#ppt_h"/>
                                          </p:val>
                                        </p:tav>
                                      </p:tavLst>
                                    </p:anim>
                                  </p:childTnLst>
                                </p:cTn>
                              </p:par>
                            </p:childTnLst>
                          </p:cTn>
                        </p:par>
                        <p:par>
                          <p:cTn id="79" fill="hold">
                            <p:stCondLst>
                              <p:cond delay="7500"/>
                            </p:stCondLst>
                            <p:childTnLst>
                              <p:par>
                                <p:cTn id="80" presetID="23" presetClass="entr" presetSubtype="16" fill="hold" grpId="0" nodeType="afterEffect">
                                  <p:stCondLst>
                                    <p:cond delay="0"/>
                                  </p:stCondLst>
                                  <p:childTnLst>
                                    <p:set>
                                      <p:cBhvr>
                                        <p:cTn id="81" dur="1" fill="hold">
                                          <p:stCondLst>
                                            <p:cond delay="0"/>
                                          </p:stCondLst>
                                        </p:cTn>
                                        <p:tgtEl>
                                          <p:spTgt spid="158"/>
                                        </p:tgtEl>
                                        <p:attrNameLst>
                                          <p:attrName>style.visibility</p:attrName>
                                        </p:attrNameLst>
                                      </p:cBhvr>
                                      <p:to>
                                        <p:strVal val="visible"/>
                                      </p:to>
                                    </p:set>
                                    <p:anim calcmode="lin" valueType="num">
                                      <p:cBhvr>
                                        <p:cTn id="82" dur="500" fill="hold"/>
                                        <p:tgtEl>
                                          <p:spTgt spid="158"/>
                                        </p:tgtEl>
                                        <p:attrNameLst>
                                          <p:attrName>ppt_w</p:attrName>
                                        </p:attrNameLst>
                                      </p:cBhvr>
                                      <p:tavLst>
                                        <p:tav tm="0">
                                          <p:val>
                                            <p:fltVal val="0"/>
                                          </p:val>
                                        </p:tav>
                                        <p:tav tm="100000">
                                          <p:val>
                                            <p:strVal val="#ppt_w"/>
                                          </p:val>
                                        </p:tav>
                                      </p:tavLst>
                                    </p:anim>
                                    <p:anim calcmode="lin" valueType="num">
                                      <p:cBhvr>
                                        <p:cTn id="83" dur="500" fill="hold"/>
                                        <p:tgtEl>
                                          <p:spTgt spid="158"/>
                                        </p:tgtEl>
                                        <p:attrNameLst>
                                          <p:attrName>ppt_h</p:attrName>
                                        </p:attrNameLst>
                                      </p:cBhvr>
                                      <p:tavLst>
                                        <p:tav tm="0">
                                          <p:val>
                                            <p:fltVal val="0"/>
                                          </p:val>
                                        </p:tav>
                                        <p:tav tm="100000">
                                          <p:val>
                                            <p:strVal val="#ppt_h"/>
                                          </p:val>
                                        </p:tav>
                                      </p:tavLst>
                                    </p:anim>
                                  </p:childTnLst>
                                </p:cTn>
                              </p:par>
                            </p:childTnLst>
                          </p:cTn>
                        </p:par>
                        <p:par>
                          <p:cTn id="84" fill="hold">
                            <p:stCondLst>
                              <p:cond delay="8000"/>
                            </p:stCondLst>
                            <p:childTnLst>
                              <p:par>
                                <p:cTn id="85" presetID="23" presetClass="entr" presetSubtype="16" fill="hold" grpId="0" nodeType="afterEffect">
                                  <p:stCondLst>
                                    <p:cond delay="0"/>
                                  </p:stCondLst>
                                  <p:childTnLst>
                                    <p:set>
                                      <p:cBhvr>
                                        <p:cTn id="86" dur="1" fill="hold">
                                          <p:stCondLst>
                                            <p:cond delay="0"/>
                                          </p:stCondLst>
                                        </p:cTn>
                                        <p:tgtEl>
                                          <p:spTgt spid="159"/>
                                        </p:tgtEl>
                                        <p:attrNameLst>
                                          <p:attrName>style.visibility</p:attrName>
                                        </p:attrNameLst>
                                      </p:cBhvr>
                                      <p:to>
                                        <p:strVal val="visible"/>
                                      </p:to>
                                    </p:set>
                                    <p:anim calcmode="lin" valueType="num">
                                      <p:cBhvr>
                                        <p:cTn id="87" dur="500" fill="hold"/>
                                        <p:tgtEl>
                                          <p:spTgt spid="159"/>
                                        </p:tgtEl>
                                        <p:attrNameLst>
                                          <p:attrName>ppt_w</p:attrName>
                                        </p:attrNameLst>
                                      </p:cBhvr>
                                      <p:tavLst>
                                        <p:tav tm="0">
                                          <p:val>
                                            <p:fltVal val="0"/>
                                          </p:val>
                                        </p:tav>
                                        <p:tav tm="100000">
                                          <p:val>
                                            <p:strVal val="#ppt_w"/>
                                          </p:val>
                                        </p:tav>
                                      </p:tavLst>
                                    </p:anim>
                                    <p:anim calcmode="lin" valueType="num">
                                      <p:cBhvr>
                                        <p:cTn id="88" dur="500" fill="hold"/>
                                        <p:tgtEl>
                                          <p:spTgt spid="159"/>
                                        </p:tgtEl>
                                        <p:attrNameLst>
                                          <p:attrName>ppt_h</p:attrName>
                                        </p:attrNameLst>
                                      </p:cBhvr>
                                      <p:tavLst>
                                        <p:tav tm="0">
                                          <p:val>
                                            <p:fltVal val="0"/>
                                          </p:val>
                                        </p:tav>
                                        <p:tav tm="100000">
                                          <p:val>
                                            <p:strVal val="#ppt_h"/>
                                          </p:val>
                                        </p:tav>
                                      </p:tavLst>
                                    </p:anim>
                                  </p:childTnLst>
                                </p:cTn>
                              </p:par>
                            </p:childTnLst>
                          </p:cTn>
                        </p:par>
                        <p:par>
                          <p:cTn id="89" fill="hold">
                            <p:stCondLst>
                              <p:cond delay="8500"/>
                            </p:stCondLst>
                            <p:childTnLst>
                              <p:par>
                                <p:cTn id="90" presetID="23" presetClass="entr" presetSubtype="16" fill="hold" grpId="0" nodeType="afterEffect">
                                  <p:stCondLst>
                                    <p:cond delay="0"/>
                                  </p:stCondLst>
                                  <p:childTnLst>
                                    <p:set>
                                      <p:cBhvr>
                                        <p:cTn id="91" dur="1" fill="hold">
                                          <p:stCondLst>
                                            <p:cond delay="0"/>
                                          </p:stCondLst>
                                        </p:cTn>
                                        <p:tgtEl>
                                          <p:spTgt spid="160"/>
                                        </p:tgtEl>
                                        <p:attrNameLst>
                                          <p:attrName>style.visibility</p:attrName>
                                        </p:attrNameLst>
                                      </p:cBhvr>
                                      <p:to>
                                        <p:strVal val="visible"/>
                                      </p:to>
                                    </p:set>
                                    <p:anim calcmode="lin" valueType="num">
                                      <p:cBhvr>
                                        <p:cTn id="92" dur="500" fill="hold"/>
                                        <p:tgtEl>
                                          <p:spTgt spid="160"/>
                                        </p:tgtEl>
                                        <p:attrNameLst>
                                          <p:attrName>ppt_w</p:attrName>
                                        </p:attrNameLst>
                                      </p:cBhvr>
                                      <p:tavLst>
                                        <p:tav tm="0">
                                          <p:val>
                                            <p:fltVal val="0"/>
                                          </p:val>
                                        </p:tav>
                                        <p:tav tm="100000">
                                          <p:val>
                                            <p:strVal val="#ppt_w"/>
                                          </p:val>
                                        </p:tav>
                                      </p:tavLst>
                                    </p:anim>
                                    <p:anim calcmode="lin" valueType="num">
                                      <p:cBhvr>
                                        <p:cTn id="93" dur="500" fill="hold"/>
                                        <p:tgtEl>
                                          <p:spTgt spid="160"/>
                                        </p:tgtEl>
                                        <p:attrNameLst>
                                          <p:attrName>ppt_h</p:attrName>
                                        </p:attrNameLst>
                                      </p:cBhvr>
                                      <p:tavLst>
                                        <p:tav tm="0">
                                          <p:val>
                                            <p:fltVal val="0"/>
                                          </p:val>
                                        </p:tav>
                                        <p:tav tm="100000">
                                          <p:val>
                                            <p:strVal val="#ppt_h"/>
                                          </p:val>
                                        </p:tav>
                                      </p:tavLst>
                                    </p:anim>
                                  </p:childTnLst>
                                </p:cTn>
                              </p:par>
                            </p:childTnLst>
                          </p:cTn>
                        </p:par>
                        <p:par>
                          <p:cTn id="94" fill="hold">
                            <p:stCondLst>
                              <p:cond delay="9000"/>
                            </p:stCondLst>
                            <p:childTnLst>
                              <p:par>
                                <p:cTn id="95" presetID="23" presetClass="entr" presetSubtype="16" fill="hold" grpId="0" nodeType="afterEffect">
                                  <p:stCondLst>
                                    <p:cond delay="0"/>
                                  </p:stCondLst>
                                  <p:childTnLst>
                                    <p:set>
                                      <p:cBhvr>
                                        <p:cTn id="96" dur="1" fill="hold">
                                          <p:stCondLst>
                                            <p:cond delay="0"/>
                                          </p:stCondLst>
                                        </p:cTn>
                                        <p:tgtEl>
                                          <p:spTgt spid="161"/>
                                        </p:tgtEl>
                                        <p:attrNameLst>
                                          <p:attrName>style.visibility</p:attrName>
                                        </p:attrNameLst>
                                      </p:cBhvr>
                                      <p:to>
                                        <p:strVal val="visible"/>
                                      </p:to>
                                    </p:set>
                                    <p:anim calcmode="lin" valueType="num">
                                      <p:cBhvr>
                                        <p:cTn id="97" dur="500" fill="hold"/>
                                        <p:tgtEl>
                                          <p:spTgt spid="161"/>
                                        </p:tgtEl>
                                        <p:attrNameLst>
                                          <p:attrName>ppt_w</p:attrName>
                                        </p:attrNameLst>
                                      </p:cBhvr>
                                      <p:tavLst>
                                        <p:tav tm="0">
                                          <p:val>
                                            <p:fltVal val="0"/>
                                          </p:val>
                                        </p:tav>
                                        <p:tav tm="100000">
                                          <p:val>
                                            <p:strVal val="#ppt_w"/>
                                          </p:val>
                                        </p:tav>
                                      </p:tavLst>
                                    </p:anim>
                                    <p:anim calcmode="lin" valueType="num">
                                      <p:cBhvr>
                                        <p:cTn id="98" dur="500" fill="hold"/>
                                        <p:tgtEl>
                                          <p:spTgt spid="161"/>
                                        </p:tgtEl>
                                        <p:attrNameLst>
                                          <p:attrName>ppt_h</p:attrName>
                                        </p:attrNameLst>
                                      </p:cBhvr>
                                      <p:tavLst>
                                        <p:tav tm="0">
                                          <p:val>
                                            <p:fltVal val="0"/>
                                          </p:val>
                                        </p:tav>
                                        <p:tav tm="100000">
                                          <p:val>
                                            <p:strVal val="#ppt_h"/>
                                          </p:val>
                                        </p:tav>
                                      </p:tavLst>
                                    </p:anim>
                                  </p:childTnLst>
                                </p:cTn>
                              </p:par>
                            </p:childTnLst>
                          </p:cTn>
                        </p:par>
                        <p:par>
                          <p:cTn id="99" fill="hold">
                            <p:stCondLst>
                              <p:cond delay="9500"/>
                            </p:stCondLst>
                            <p:childTnLst>
                              <p:par>
                                <p:cTn id="100" presetID="23" presetClass="entr" presetSubtype="16" fill="hold" grpId="0" nodeType="afterEffect">
                                  <p:stCondLst>
                                    <p:cond delay="0"/>
                                  </p:stCondLst>
                                  <p:childTnLst>
                                    <p:set>
                                      <p:cBhvr>
                                        <p:cTn id="101" dur="1" fill="hold">
                                          <p:stCondLst>
                                            <p:cond delay="0"/>
                                          </p:stCondLst>
                                        </p:cTn>
                                        <p:tgtEl>
                                          <p:spTgt spid="162"/>
                                        </p:tgtEl>
                                        <p:attrNameLst>
                                          <p:attrName>style.visibility</p:attrName>
                                        </p:attrNameLst>
                                      </p:cBhvr>
                                      <p:to>
                                        <p:strVal val="visible"/>
                                      </p:to>
                                    </p:set>
                                    <p:anim calcmode="lin" valueType="num">
                                      <p:cBhvr>
                                        <p:cTn id="102" dur="500" fill="hold"/>
                                        <p:tgtEl>
                                          <p:spTgt spid="162"/>
                                        </p:tgtEl>
                                        <p:attrNameLst>
                                          <p:attrName>ppt_w</p:attrName>
                                        </p:attrNameLst>
                                      </p:cBhvr>
                                      <p:tavLst>
                                        <p:tav tm="0">
                                          <p:val>
                                            <p:fltVal val="0"/>
                                          </p:val>
                                        </p:tav>
                                        <p:tav tm="100000">
                                          <p:val>
                                            <p:strVal val="#ppt_w"/>
                                          </p:val>
                                        </p:tav>
                                      </p:tavLst>
                                    </p:anim>
                                    <p:anim calcmode="lin" valueType="num">
                                      <p:cBhvr>
                                        <p:cTn id="103" dur="500" fill="hold"/>
                                        <p:tgtEl>
                                          <p:spTgt spid="162"/>
                                        </p:tgtEl>
                                        <p:attrNameLst>
                                          <p:attrName>ppt_h</p:attrName>
                                        </p:attrNameLst>
                                      </p:cBhvr>
                                      <p:tavLst>
                                        <p:tav tm="0">
                                          <p:val>
                                            <p:fltVal val="0"/>
                                          </p:val>
                                        </p:tav>
                                        <p:tav tm="100000">
                                          <p:val>
                                            <p:strVal val="#ppt_h"/>
                                          </p:val>
                                        </p:tav>
                                      </p:tavLst>
                                    </p:anim>
                                  </p:childTnLst>
                                </p:cTn>
                              </p:par>
                            </p:childTnLst>
                          </p:cTn>
                        </p:par>
                        <p:par>
                          <p:cTn id="104" fill="hold">
                            <p:stCondLst>
                              <p:cond delay="10000"/>
                            </p:stCondLst>
                            <p:childTnLst>
                              <p:par>
                                <p:cTn id="105" presetID="23" presetClass="entr" presetSubtype="16" fill="hold" grpId="0" nodeType="afterEffect">
                                  <p:stCondLst>
                                    <p:cond delay="0"/>
                                  </p:stCondLst>
                                  <p:childTnLst>
                                    <p:set>
                                      <p:cBhvr>
                                        <p:cTn id="106" dur="1" fill="hold">
                                          <p:stCondLst>
                                            <p:cond delay="0"/>
                                          </p:stCondLst>
                                        </p:cTn>
                                        <p:tgtEl>
                                          <p:spTgt spid="163"/>
                                        </p:tgtEl>
                                        <p:attrNameLst>
                                          <p:attrName>style.visibility</p:attrName>
                                        </p:attrNameLst>
                                      </p:cBhvr>
                                      <p:to>
                                        <p:strVal val="visible"/>
                                      </p:to>
                                    </p:set>
                                    <p:anim calcmode="lin" valueType="num">
                                      <p:cBhvr>
                                        <p:cTn id="107" dur="500" fill="hold"/>
                                        <p:tgtEl>
                                          <p:spTgt spid="163"/>
                                        </p:tgtEl>
                                        <p:attrNameLst>
                                          <p:attrName>ppt_w</p:attrName>
                                        </p:attrNameLst>
                                      </p:cBhvr>
                                      <p:tavLst>
                                        <p:tav tm="0">
                                          <p:val>
                                            <p:fltVal val="0"/>
                                          </p:val>
                                        </p:tav>
                                        <p:tav tm="100000">
                                          <p:val>
                                            <p:strVal val="#ppt_w"/>
                                          </p:val>
                                        </p:tav>
                                      </p:tavLst>
                                    </p:anim>
                                    <p:anim calcmode="lin" valueType="num">
                                      <p:cBhvr>
                                        <p:cTn id="108" dur="500" fill="hold"/>
                                        <p:tgtEl>
                                          <p:spTgt spid="163"/>
                                        </p:tgtEl>
                                        <p:attrNameLst>
                                          <p:attrName>ppt_h</p:attrName>
                                        </p:attrNameLst>
                                      </p:cBhvr>
                                      <p:tavLst>
                                        <p:tav tm="0">
                                          <p:val>
                                            <p:fltVal val="0"/>
                                          </p:val>
                                        </p:tav>
                                        <p:tav tm="100000">
                                          <p:val>
                                            <p:strVal val="#ppt_h"/>
                                          </p:val>
                                        </p:tav>
                                      </p:tavLst>
                                    </p:anim>
                                  </p:childTnLst>
                                </p:cTn>
                              </p:par>
                            </p:childTnLst>
                          </p:cTn>
                        </p:par>
                        <p:par>
                          <p:cTn id="109" fill="hold">
                            <p:stCondLst>
                              <p:cond delay="10500"/>
                            </p:stCondLst>
                            <p:childTnLst>
                              <p:par>
                                <p:cTn id="110" presetID="23" presetClass="entr" presetSubtype="16" fill="hold" grpId="0" nodeType="afterEffect">
                                  <p:stCondLst>
                                    <p:cond delay="0"/>
                                  </p:stCondLst>
                                  <p:childTnLst>
                                    <p:set>
                                      <p:cBhvr>
                                        <p:cTn id="111" dur="1" fill="hold">
                                          <p:stCondLst>
                                            <p:cond delay="0"/>
                                          </p:stCondLst>
                                        </p:cTn>
                                        <p:tgtEl>
                                          <p:spTgt spid="164"/>
                                        </p:tgtEl>
                                        <p:attrNameLst>
                                          <p:attrName>style.visibility</p:attrName>
                                        </p:attrNameLst>
                                      </p:cBhvr>
                                      <p:to>
                                        <p:strVal val="visible"/>
                                      </p:to>
                                    </p:set>
                                    <p:anim calcmode="lin" valueType="num">
                                      <p:cBhvr>
                                        <p:cTn id="112" dur="500" fill="hold"/>
                                        <p:tgtEl>
                                          <p:spTgt spid="164"/>
                                        </p:tgtEl>
                                        <p:attrNameLst>
                                          <p:attrName>ppt_w</p:attrName>
                                        </p:attrNameLst>
                                      </p:cBhvr>
                                      <p:tavLst>
                                        <p:tav tm="0">
                                          <p:val>
                                            <p:fltVal val="0"/>
                                          </p:val>
                                        </p:tav>
                                        <p:tav tm="100000">
                                          <p:val>
                                            <p:strVal val="#ppt_w"/>
                                          </p:val>
                                        </p:tav>
                                      </p:tavLst>
                                    </p:anim>
                                    <p:anim calcmode="lin" valueType="num">
                                      <p:cBhvr>
                                        <p:cTn id="113" dur="500" fill="hold"/>
                                        <p:tgtEl>
                                          <p:spTgt spid="164"/>
                                        </p:tgtEl>
                                        <p:attrNameLst>
                                          <p:attrName>ppt_h</p:attrName>
                                        </p:attrNameLst>
                                      </p:cBhvr>
                                      <p:tavLst>
                                        <p:tav tm="0">
                                          <p:val>
                                            <p:fltVal val="0"/>
                                          </p:val>
                                        </p:tav>
                                        <p:tav tm="100000">
                                          <p:val>
                                            <p:strVal val="#ppt_h"/>
                                          </p:val>
                                        </p:tav>
                                      </p:tavLst>
                                    </p:anim>
                                  </p:childTnLst>
                                </p:cTn>
                              </p:par>
                            </p:childTnLst>
                          </p:cTn>
                        </p:par>
                        <p:par>
                          <p:cTn id="114" fill="hold">
                            <p:stCondLst>
                              <p:cond delay="11000"/>
                            </p:stCondLst>
                            <p:childTnLst>
                              <p:par>
                                <p:cTn id="115" presetID="23" presetClass="entr" presetSubtype="16" fill="hold" grpId="0" nodeType="afterEffect">
                                  <p:stCondLst>
                                    <p:cond delay="0"/>
                                  </p:stCondLst>
                                  <p:childTnLst>
                                    <p:set>
                                      <p:cBhvr>
                                        <p:cTn id="116" dur="1" fill="hold">
                                          <p:stCondLst>
                                            <p:cond delay="0"/>
                                          </p:stCondLst>
                                        </p:cTn>
                                        <p:tgtEl>
                                          <p:spTgt spid="165"/>
                                        </p:tgtEl>
                                        <p:attrNameLst>
                                          <p:attrName>style.visibility</p:attrName>
                                        </p:attrNameLst>
                                      </p:cBhvr>
                                      <p:to>
                                        <p:strVal val="visible"/>
                                      </p:to>
                                    </p:set>
                                    <p:anim calcmode="lin" valueType="num">
                                      <p:cBhvr>
                                        <p:cTn id="117" dur="500" fill="hold"/>
                                        <p:tgtEl>
                                          <p:spTgt spid="165"/>
                                        </p:tgtEl>
                                        <p:attrNameLst>
                                          <p:attrName>ppt_w</p:attrName>
                                        </p:attrNameLst>
                                      </p:cBhvr>
                                      <p:tavLst>
                                        <p:tav tm="0">
                                          <p:val>
                                            <p:fltVal val="0"/>
                                          </p:val>
                                        </p:tav>
                                        <p:tav tm="100000">
                                          <p:val>
                                            <p:strVal val="#ppt_w"/>
                                          </p:val>
                                        </p:tav>
                                      </p:tavLst>
                                    </p:anim>
                                    <p:anim calcmode="lin" valueType="num">
                                      <p:cBhvr>
                                        <p:cTn id="118" dur="500" fill="hold"/>
                                        <p:tgtEl>
                                          <p:spTgt spid="1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50" grpId="0" animBg="1"/>
      <p:bldP spid="158" grpId="0"/>
      <p:bldP spid="159" grpId="0"/>
      <p:bldP spid="160" grpId="0"/>
      <p:bldP spid="161" grpId="0"/>
      <p:bldP spid="162" grpId="0"/>
      <p:bldP spid="163" grpId="0"/>
      <p:bldP spid="164" grpId="0"/>
      <p:bldP spid="16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94" name="组合 93">
            <a:extLst>
              <a:ext uri="{FF2B5EF4-FFF2-40B4-BE49-F238E27FC236}">
                <a16:creationId xmlns:a16="http://schemas.microsoft.com/office/drawing/2014/main" id="{36B28A6F-6F18-49FA-A334-CCD91F5471F0}"/>
              </a:ext>
            </a:extLst>
          </p:cNvPr>
          <p:cNvGrpSpPr/>
          <p:nvPr/>
        </p:nvGrpSpPr>
        <p:grpSpPr>
          <a:xfrm>
            <a:off x="811184" y="286154"/>
            <a:ext cx="10337993" cy="584775"/>
            <a:chOff x="811184" y="286154"/>
            <a:chExt cx="10337993" cy="584775"/>
          </a:xfrm>
        </p:grpSpPr>
        <p:sp>
          <p:nvSpPr>
            <p:cNvPr id="95" name="文本框 94">
              <a:extLst>
                <a:ext uri="{FF2B5EF4-FFF2-40B4-BE49-F238E27FC236}">
                  <a16:creationId xmlns:a16="http://schemas.microsoft.com/office/drawing/2014/main" id="{F312FA28-F93F-4BF6-8C0C-0FB9A4583F0D}"/>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新年工作目标及规划</a:t>
              </a:r>
            </a:p>
          </p:txBody>
        </p:sp>
        <p:cxnSp>
          <p:nvCxnSpPr>
            <p:cNvPr id="96" name="直接连接符 95">
              <a:extLst>
                <a:ext uri="{FF2B5EF4-FFF2-40B4-BE49-F238E27FC236}">
                  <a16:creationId xmlns:a16="http://schemas.microsoft.com/office/drawing/2014/main" id="{1F5355CD-5A64-4478-966F-6FA423490385}"/>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sp>
        <p:nvSpPr>
          <p:cNvPr id="97" name="矩形 42">
            <a:extLst>
              <a:ext uri="{FF2B5EF4-FFF2-40B4-BE49-F238E27FC236}">
                <a16:creationId xmlns:a16="http://schemas.microsoft.com/office/drawing/2014/main" id="{D7781CA1-83BF-4175-BA0B-7A5E1BE353E3}"/>
              </a:ext>
            </a:extLst>
          </p:cNvPr>
          <p:cNvSpPr>
            <a:spLocks noChangeArrowheads="1"/>
          </p:cNvSpPr>
          <p:nvPr/>
        </p:nvSpPr>
        <p:spPr bwMode="auto">
          <a:xfrm>
            <a:off x="9785351" y="3838575"/>
            <a:ext cx="923925" cy="2260600"/>
          </a:xfrm>
          <a:prstGeom prst="rect">
            <a:avLst/>
          </a:prstGeom>
          <a:solidFill>
            <a:srgbClr val="C00000"/>
          </a:solidFill>
          <a:ln w="9525">
            <a:noFill/>
            <a:miter lim="800000"/>
            <a:headEnd/>
            <a:tailEnd/>
          </a:ln>
        </p:spPr>
        <p:txBody>
          <a:bodyPr lIns="121912" tIns="60956" rIns="121912" bIns="60956" anchor="ctr"/>
          <a:lstStyle/>
          <a:p>
            <a:pPr algn="ctr">
              <a:buFont typeface="Arial" charset="0"/>
              <a:buNone/>
            </a:pPr>
            <a:endParaRPr lang="zh-CN" altLang="zh-CN" sz="2400">
              <a:solidFill>
                <a:srgbClr val="FFFFFF"/>
              </a:solidFill>
              <a:latin typeface="微软雅黑" pitchFamily="34" charset="-122"/>
              <a:ea typeface="微软雅黑" pitchFamily="34" charset="-122"/>
              <a:sym typeface="微软雅黑" pitchFamily="34" charset="-122"/>
            </a:endParaRPr>
          </a:p>
        </p:txBody>
      </p:sp>
      <p:sp>
        <p:nvSpPr>
          <p:cNvPr id="98" name="矩形 37">
            <a:extLst>
              <a:ext uri="{FF2B5EF4-FFF2-40B4-BE49-F238E27FC236}">
                <a16:creationId xmlns:a16="http://schemas.microsoft.com/office/drawing/2014/main" id="{DDD066B3-68F2-49F8-AFCA-329F62DC9330}"/>
              </a:ext>
            </a:extLst>
          </p:cNvPr>
          <p:cNvSpPr>
            <a:spLocks noChangeArrowheads="1"/>
          </p:cNvSpPr>
          <p:nvPr/>
        </p:nvSpPr>
        <p:spPr bwMode="auto">
          <a:xfrm>
            <a:off x="4995863" y="3838575"/>
            <a:ext cx="4667251" cy="2260600"/>
          </a:xfrm>
          <a:prstGeom prst="rect">
            <a:avLst/>
          </a:prstGeom>
          <a:solidFill>
            <a:srgbClr val="C00000"/>
          </a:solidFill>
          <a:ln w="9525">
            <a:noFill/>
            <a:miter lim="800000"/>
            <a:headEnd/>
            <a:tailEnd/>
          </a:ln>
        </p:spPr>
        <p:txBody>
          <a:bodyPr lIns="121912" tIns="60956" rIns="121912" bIns="60956" anchor="ctr"/>
          <a:lstStyle/>
          <a:p>
            <a:pPr algn="ctr">
              <a:buFont typeface="Arial" charset="0"/>
              <a:buNone/>
            </a:pPr>
            <a:endParaRPr lang="zh-CN" altLang="zh-CN" sz="2400">
              <a:solidFill>
                <a:srgbClr val="FFFFFF"/>
              </a:solidFill>
              <a:latin typeface="微软雅黑" pitchFamily="34" charset="-122"/>
              <a:ea typeface="微软雅黑" pitchFamily="34" charset="-122"/>
              <a:sym typeface="微软雅黑" pitchFamily="34" charset="-122"/>
            </a:endParaRPr>
          </a:p>
        </p:txBody>
      </p:sp>
      <p:sp>
        <p:nvSpPr>
          <p:cNvPr id="99" name="矩形 46">
            <a:extLst>
              <a:ext uri="{FF2B5EF4-FFF2-40B4-BE49-F238E27FC236}">
                <a16:creationId xmlns:a16="http://schemas.microsoft.com/office/drawing/2014/main" id="{459183FE-B472-4DE1-B0F1-86EC3D702196}"/>
              </a:ext>
            </a:extLst>
          </p:cNvPr>
          <p:cNvSpPr>
            <a:spLocks noChangeAspect="1" noChangeArrowheads="1"/>
          </p:cNvSpPr>
          <p:nvPr/>
        </p:nvSpPr>
        <p:spPr bwMode="auto">
          <a:xfrm>
            <a:off x="1485901" y="3838575"/>
            <a:ext cx="3389313" cy="2260600"/>
          </a:xfrm>
          <a:prstGeom prst="rect">
            <a:avLst/>
          </a:prstGeom>
          <a:blipFill dpi="0" rotWithShape="1">
            <a:blip r:embed="rId4"/>
            <a:srcRect/>
            <a:stretch>
              <a:fillRect/>
            </a:stretch>
          </a:blipFill>
          <a:ln w="9525">
            <a:noFill/>
            <a:miter lim="800000"/>
            <a:headEnd/>
            <a:tailEnd/>
          </a:ln>
        </p:spPr>
        <p:txBody>
          <a:bodyPr lIns="121912" tIns="60956" rIns="121912" bIns="60956" anchor="ctr"/>
          <a:lstStyle/>
          <a:p>
            <a:pPr algn="ctr">
              <a:buFont typeface="Arial" charset="0"/>
              <a:buNone/>
            </a:pPr>
            <a:endParaRPr lang="zh-CN" altLang="zh-CN" sz="2400">
              <a:solidFill>
                <a:srgbClr val="FFFFFF"/>
              </a:solidFill>
              <a:latin typeface="微软雅黑" pitchFamily="34" charset="-122"/>
              <a:ea typeface="微软雅黑" pitchFamily="34" charset="-122"/>
              <a:sym typeface="微软雅黑" pitchFamily="34" charset="-122"/>
            </a:endParaRPr>
          </a:p>
        </p:txBody>
      </p:sp>
      <p:sp>
        <p:nvSpPr>
          <p:cNvPr id="100" name="矩形 47">
            <a:extLst>
              <a:ext uri="{FF2B5EF4-FFF2-40B4-BE49-F238E27FC236}">
                <a16:creationId xmlns:a16="http://schemas.microsoft.com/office/drawing/2014/main" id="{36931995-DDCE-44C7-AC3E-667D9436DD12}"/>
              </a:ext>
            </a:extLst>
          </p:cNvPr>
          <p:cNvSpPr>
            <a:spLocks noChangeAspect="1" noChangeArrowheads="1"/>
          </p:cNvSpPr>
          <p:nvPr/>
        </p:nvSpPr>
        <p:spPr bwMode="auto">
          <a:xfrm>
            <a:off x="3840165" y="1485900"/>
            <a:ext cx="3386137" cy="2259013"/>
          </a:xfrm>
          <a:prstGeom prst="rect">
            <a:avLst/>
          </a:prstGeom>
          <a:blipFill dpi="0" rotWithShape="1">
            <a:blip r:embed="rId5"/>
            <a:srcRect/>
            <a:stretch>
              <a:fillRect/>
            </a:stretch>
          </a:blipFill>
          <a:ln w="9525">
            <a:noFill/>
            <a:miter lim="800000"/>
            <a:headEnd/>
            <a:tailEnd/>
          </a:ln>
        </p:spPr>
        <p:txBody>
          <a:bodyPr lIns="121912" tIns="60956" rIns="121912" bIns="60956" anchor="ctr"/>
          <a:lstStyle/>
          <a:p>
            <a:pPr algn="ctr">
              <a:buFont typeface="Arial" charset="0"/>
              <a:buNone/>
            </a:pPr>
            <a:endParaRPr lang="zh-CN" altLang="zh-CN" sz="2400">
              <a:solidFill>
                <a:srgbClr val="FFFFFF"/>
              </a:solidFill>
              <a:latin typeface="微软雅黑" pitchFamily="34" charset="-122"/>
              <a:ea typeface="微软雅黑" pitchFamily="34" charset="-122"/>
              <a:sym typeface="微软雅黑" pitchFamily="34" charset="-122"/>
            </a:endParaRPr>
          </a:p>
        </p:txBody>
      </p:sp>
      <p:sp>
        <p:nvSpPr>
          <p:cNvPr id="101" name="矩形 1">
            <a:extLst>
              <a:ext uri="{FF2B5EF4-FFF2-40B4-BE49-F238E27FC236}">
                <a16:creationId xmlns:a16="http://schemas.microsoft.com/office/drawing/2014/main" id="{0F2B358E-B5E4-405C-8548-B7CE8A47646A}"/>
              </a:ext>
            </a:extLst>
          </p:cNvPr>
          <p:cNvSpPr>
            <a:spLocks noChangeArrowheads="1"/>
          </p:cNvSpPr>
          <p:nvPr/>
        </p:nvSpPr>
        <p:spPr bwMode="auto">
          <a:xfrm>
            <a:off x="1485900" y="1484313"/>
            <a:ext cx="2260600" cy="2260600"/>
          </a:xfrm>
          <a:prstGeom prst="rect">
            <a:avLst/>
          </a:prstGeom>
          <a:solidFill>
            <a:srgbClr val="C00000"/>
          </a:solidFill>
          <a:ln w="9525">
            <a:noFill/>
            <a:miter lim="800000"/>
            <a:headEnd/>
            <a:tailEnd/>
          </a:ln>
        </p:spPr>
        <p:txBody>
          <a:bodyPr lIns="121912" tIns="60956" rIns="121912" bIns="60956" anchor="ctr"/>
          <a:lstStyle/>
          <a:p>
            <a:pPr algn="ctr">
              <a:buFont typeface="Arial" charset="0"/>
              <a:buNone/>
            </a:pPr>
            <a:endParaRPr lang="zh-CN" altLang="zh-CN" sz="2400">
              <a:solidFill>
                <a:srgbClr val="FF8607"/>
              </a:solidFill>
              <a:latin typeface="微软雅黑" pitchFamily="34" charset="-122"/>
              <a:ea typeface="微软雅黑" pitchFamily="34" charset="-122"/>
              <a:sym typeface="微软雅黑" pitchFamily="34" charset="-122"/>
            </a:endParaRPr>
          </a:p>
        </p:txBody>
      </p:sp>
      <p:sp>
        <p:nvSpPr>
          <p:cNvPr id="102" name="矩形 101">
            <a:extLst>
              <a:ext uri="{FF2B5EF4-FFF2-40B4-BE49-F238E27FC236}">
                <a16:creationId xmlns:a16="http://schemas.microsoft.com/office/drawing/2014/main" id="{125B907B-879D-4C12-99A9-EF2578539FAF}"/>
              </a:ext>
            </a:extLst>
          </p:cNvPr>
          <p:cNvSpPr>
            <a:spLocks noChangeAspect="1" noChangeArrowheads="1"/>
          </p:cNvSpPr>
          <p:nvPr/>
        </p:nvSpPr>
        <p:spPr bwMode="auto">
          <a:xfrm>
            <a:off x="7319963" y="1484313"/>
            <a:ext cx="3389312" cy="2260600"/>
          </a:xfrm>
          <a:prstGeom prst="rect">
            <a:avLst/>
          </a:prstGeom>
          <a:blipFill dpi="0" rotWithShape="1">
            <a:blip r:embed="rId6"/>
            <a:srcRect/>
            <a:stretch>
              <a:fillRect/>
            </a:stretch>
          </a:blipFill>
          <a:ln w="9525">
            <a:noFill/>
            <a:miter lim="800000"/>
            <a:headEnd/>
            <a:tailEnd/>
          </a:ln>
        </p:spPr>
        <p:txBody>
          <a:bodyPr lIns="121912" tIns="60956" rIns="121912" bIns="60956" anchor="ctr"/>
          <a:lstStyle/>
          <a:p>
            <a:pPr algn="ctr">
              <a:buFont typeface="Arial" charset="0"/>
              <a:buNone/>
            </a:pPr>
            <a:endParaRPr lang="zh-CN" altLang="zh-CN" sz="2400">
              <a:solidFill>
                <a:srgbClr val="FFFFFF"/>
              </a:solidFill>
              <a:latin typeface="微软雅黑" pitchFamily="34" charset="-122"/>
              <a:ea typeface="微软雅黑" pitchFamily="34" charset="-122"/>
              <a:sym typeface="微软雅黑" pitchFamily="34" charset="-122"/>
            </a:endParaRPr>
          </a:p>
        </p:txBody>
      </p:sp>
      <p:sp>
        <p:nvSpPr>
          <p:cNvPr id="103" name="矩形 56">
            <a:extLst>
              <a:ext uri="{FF2B5EF4-FFF2-40B4-BE49-F238E27FC236}">
                <a16:creationId xmlns:a16="http://schemas.microsoft.com/office/drawing/2014/main" id="{26A1637D-6730-4527-89B1-F44ABCD5A9C6}"/>
              </a:ext>
            </a:extLst>
          </p:cNvPr>
          <p:cNvSpPr>
            <a:spLocks noChangeArrowheads="1"/>
          </p:cNvSpPr>
          <p:nvPr/>
        </p:nvSpPr>
        <p:spPr bwMode="auto">
          <a:xfrm>
            <a:off x="1485900" y="1612902"/>
            <a:ext cx="2152651" cy="471981"/>
          </a:xfrm>
          <a:prstGeom prst="rect">
            <a:avLst/>
          </a:prstGeom>
          <a:noFill/>
          <a:ln w="9525">
            <a:noFill/>
            <a:miter lim="800000"/>
            <a:headEnd/>
            <a:tailEnd/>
          </a:ln>
        </p:spPr>
        <p:txBody>
          <a:bodyPr lIns="121912" tIns="60956" rIns="121912" bIns="60956">
            <a:spAutoFit/>
          </a:bodyPr>
          <a:lstStyle/>
          <a:p>
            <a:pPr algn="r">
              <a:buFont typeface="Arial" charset="0"/>
              <a:buNone/>
            </a:pPr>
            <a:r>
              <a:rPr lang="zh-CN" altLang="en-US" sz="2267" b="1">
                <a:solidFill>
                  <a:schemeClr val="bg1"/>
                </a:solidFill>
                <a:latin typeface="微软雅黑" pitchFamily="34" charset="-122"/>
                <a:ea typeface="微软雅黑" pitchFamily="34" charset="-122"/>
                <a:sym typeface="微软雅黑" pitchFamily="34" charset="-122"/>
              </a:rPr>
              <a:t>添加主题</a:t>
            </a:r>
            <a:endParaRPr lang="zh-CN" altLang="en-US" sz="2267">
              <a:solidFill>
                <a:schemeClr val="bg1"/>
              </a:solidFill>
              <a:sym typeface="Calibri" pitchFamily="34" charset="0"/>
            </a:endParaRPr>
          </a:p>
        </p:txBody>
      </p:sp>
      <p:sp>
        <p:nvSpPr>
          <p:cNvPr id="104" name="矩形 57">
            <a:extLst>
              <a:ext uri="{FF2B5EF4-FFF2-40B4-BE49-F238E27FC236}">
                <a16:creationId xmlns:a16="http://schemas.microsoft.com/office/drawing/2014/main" id="{EFC0A343-F1C7-4C4E-ADC9-8ABC87721202}"/>
              </a:ext>
            </a:extLst>
          </p:cNvPr>
          <p:cNvSpPr>
            <a:spLocks noChangeArrowheads="1"/>
          </p:cNvSpPr>
          <p:nvPr/>
        </p:nvSpPr>
        <p:spPr bwMode="auto">
          <a:xfrm>
            <a:off x="1801814" y="2062164"/>
            <a:ext cx="1841500" cy="661712"/>
          </a:xfrm>
          <a:prstGeom prst="rect">
            <a:avLst/>
          </a:prstGeom>
          <a:noFill/>
          <a:ln>
            <a:noFill/>
          </a:ln>
          <a:extLst/>
        </p:spPr>
        <p:txBody>
          <a:bodyPr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914309">
              <a:lnSpc>
                <a:spcPts val="2133"/>
              </a:lnSpc>
              <a:spcBef>
                <a:spcPct val="0"/>
              </a:spcBef>
              <a:buNone/>
              <a:defRPr/>
            </a:pPr>
            <a:r>
              <a:rPr lang="zh-CN" altLang="en-US" sz="1467" dirty="0">
                <a:solidFill>
                  <a:schemeClr val="bg1">
                    <a:lumMod val="95000"/>
                  </a:schemeClr>
                </a:solidFill>
                <a:sym typeface="微软雅黑" pitchFamily="34" charset="-122"/>
              </a:rPr>
              <a:t>文字描述，总结概括，内容大纲。</a:t>
            </a:r>
            <a:r>
              <a:rPr lang="en-US" altLang="zh-CN" sz="1467" dirty="0">
                <a:solidFill>
                  <a:schemeClr val="bg1">
                    <a:lumMod val="95000"/>
                  </a:schemeClr>
                </a:solidFill>
                <a:sym typeface="微软雅黑" pitchFamily="34" charset="-122"/>
              </a:rPr>
              <a:t> </a:t>
            </a:r>
            <a:endParaRPr lang="zh-CN" altLang="en-US" sz="1467" dirty="0">
              <a:solidFill>
                <a:schemeClr val="bg1">
                  <a:lumMod val="95000"/>
                </a:schemeClr>
              </a:solidFill>
              <a:sym typeface="微软雅黑" pitchFamily="34" charset="-122"/>
            </a:endParaRPr>
          </a:p>
        </p:txBody>
      </p:sp>
      <p:sp>
        <p:nvSpPr>
          <p:cNvPr id="105" name="矩形 44">
            <a:extLst>
              <a:ext uri="{FF2B5EF4-FFF2-40B4-BE49-F238E27FC236}">
                <a16:creationId xmlns:a16="http://schemas.microsoft.com/office/drawing/2014/main" id="{D15EE46D-FCC7-4670-8F47-13B0B126273C}"/>
              </a:ext>
            </a:extLst>
          </p:cNvPr>
          <p:cNvSpPr>
            <a:spLocks noChangeArrowheads="1"/>
          </p:cNvSpPr>
          <p:nvPr/>
        </p:nvSpPr>
        <p:spPr bwMode="auto">
          <a:xfrm>
            <a:off x="5126039" y="3979865"/>
            <a:ext cx="3098800" cy="471981"/>
          </a:xfrm>
          <a:prstGeom prst="rect">
            <a:avLst/>
          </a:prstGeom>
          <a:noFill/>
          <a:ln>
            <a:noFill/>
          </a:ln>
          <a:extLst/>
        </p:spPr>
        <p:txBody>
          <a:bodyPr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309">
              <a:spcBef>
                <a:spcPct val="0"/>
              </a:spcBef>
              <a:buNone/>
              <a:defRPr/>
            </a:pPr>
            <a:r>
              <a:rPr lang="zh-CN" altLang="en-US" sz="2267" b="1" dirty="0">
                <a:solidFill>
                  <a:schemeClr val="bg1">
                    <a:lumMod val="95000"/>
                  </a:schemeClr>
                </a:solidFill>
                <a:sym typeface="微软雅黑" pitchFamily="34" charset="-122"/>
              </a:rPr>
              <a:t>添加主题</a:t>
            </a:r>
            <a:endParaRPr lang="zh-CN" altLang="en-US" sz="2267" dirty="0">
              <a:solidFill>
                <a:schemeClr val="bg1">
                  <a:lumMod val="95000"/>
                </a:schemeClr>
              </a:solidFill>
              <a:latin typeface="Arial" charset="0"/>
              <a:ea typeface="宋体" pitchFamily="2" charset="-122"/>
            </a:endParaRPr>
          </a:p>
        </p:txBody>
      </p:sp>
      <p:sp>
        <p:nvSpPr>
          <p:cNvPr id="106" name="矩形 45">
            <a:extLst>
              <a:ext uri="{FF2B5EF4-FFF2-40B4-BE49-F238E27FC236}">
                <a16:creationId xmlns:a16="http://schemas.microsoft.com/office/drawing/2014/main" id="{0B3762F4-5776-489B-B624-105ACA206817}"/>
              </a:ext>
            </a:extLst>
          </p:cNvPr>
          <p:cNvSpPr>
            <a:spLocks noChangeArrowheads="1"/>
          </p:cNvSpPr>
          <p:nvPr/>
        </p:nvSpPr>
        <p:spPr bwMode="auto">
          <a:xfrm>
            <a:off x="5126039" y="4381501"/>
            <a:ext cx="4281487" cy="1026170"/>
          </a:xfrm>
          <a:prstGeom prst="rect">
            <a:avLst/>
          </a:prstGeom>
          <a:noFill/>
          <a:ln>
            <a:noFill/>
          </a:ln>
          <a:extLst/>
        </p:spPr>
        <p:txBody>
          <a:bodyPr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309">
              <a:spcBef>
                <a:spcPct val="0"/>
              </a:spcBef>
              <a:buNone/>
              <a:defRPr/>
            </a:pPr>
            <a:r>
              <a:rPr lang="zh-CN" altLang="en-US" sz="1467" dirty="0">
                <a:solidFill>
                  <a:schemeClr val="bg1">
                    <a:lumMod val="95000"/>
                  </a:schemeClr>
                </a:solidFill>
                <a:sym typeface="微软雅黑" pitchFamily="34" charset="-122"/>
              </a:rPr>
              <a:t>右键点击图片选择设置图片格式可直接替换图片，在此录入上述图表的综合描述说明，</a:t>
            </a:r>
            <a:r>
              <a:rPr lang="zh-CN" altLang="en-US" sz="1467" dirty="0">
                <a:solidFill>
                  <a:schemeClr val="bg1">
                    <a:lumMod val="95000"/>
                  </a:schemeClr>
                </a:solidFill>
              </a:rPr>
              <a:t>在此录入上述图表的综合分析说明，在此录入上述图表的综合分析说明，在此录入上述图表的综合分析说明。 </a:t>
            </a:r>
          </a:p>
        </p:txBody>
      </p:sp>
    </p:spTree>
    <p:extLst>
      <p:ext uri="{BB962C8B-B14F-4D97-AF65-F5344CB8AC3E}">
        <p14:creationId xmlns:p14="http://schemas.microsoft.com/office/powerpoint/2010/main" val="5968602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0-#ppt_w/2"/>
                                          </p:val>
                                        </p:tav>
                                        <p:tav tm="100000">
                                          <p:val>
                                            <p:strVal val="#ppt_x"/>
                                          </p:val>
                                        </p:tav>
                                      </p:tavLst>
                                    </p:anim>
                                    <p:anim calcmode="lin" valueType="num">
                                      <p:cBhvr additive="base">
                                        <p:cTn id="8" dur="500" fill="hold"/>
                                        <p:tgtEl>
                                          <p:spTgt spid="10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0-#ppt_w/2"/>
                                          </p:val>
                                        </p:tav>
                                        <p:tav tm="100000">
                                          <p:val>
                                            <p:strVal val="#ppt_x"/>
                                          </p:val>
                                        </p:tav>
                                      </p:tavLst>
                                    </p:anim>
                                    <p:anim calcmode="lin" valueType="num">
                                      <p:cBhvr additive="base">
                                        <p:cTn id="13" dur="500" fill="hold"/>
                                        <p:tgtEl>
                                          <p:spTgt spid="10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additive="base">
                                        <p:cTn id="17" dur="500" fill="hold"/>
                                        <p:tgtEl>
                                          <p:spTgt spid="102"/>
                                        </p:tgtEl>
                                        <p:attrNameLst>
                                          <p:attrName>ppt_x</p:attrName>
                                        </p:attrNameLst>
                                      </p:cBhvr>
                                      <p:tavLst>
                                        <p:tav tm="0">
                                          <p:val>
                                            <p:strVal val="1+#ppt_w/2"/>
                                          </p:val>
                                        </p:tav>
                                        <p:tav tm="100000">
                                          <p:val>
                                            <p:strVal val="#ppt_x"/>
                                          </p:val>
                                        </p:tav>
                                      </p:tavLst>
                                    </p:anim>
                                    <p:anim calcmode="lin" valueType="num">
                                      <p:cBhvr additive="base">
                                        <p:cTn id="18" dur="500" fill="hold"/>
                                        <p:tgtEl>
                                          <p:spTgt spid="10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additive="base">
                                        <p:cTn id="22" dur="500" fill="hold"/>
                                        <p:tgtEl>
                                          <p:spTgt spid="99"/>
                                        </p:tgtEl>
                                        <p:attrNameLst>
                                          <p:attrName>ppt_x</p:attrName>
                                        </p:attrNameLst>
                                      </p:cBhvr>
                                      <p:tavLst>
                                        <p:tav tm="0">
                                          <p:val>
                                            <p:strVal val="0-#ppt_w/2"/>
                                          </p:val>
                                        </p:tav>
                                        <p:tav tm="100000">
                                          <p:val>
                                            <p:strVal val="#ppt_x"/>
                                          </p:val>
                                        </p:tav>
                                      </p:tavLst>
                                    </p:anim>
                                    <p:anim calcmode="lin" valueType="num">
                                      <p:cBhvr additive="base">
                                        <p:cTn id="23" dur="500" fill="hold"/>
                                        <p:tgtEl>
                                          <p:spTgt spid="9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1+#ppt_w/2"/>
                                          </p:val>
                                        </p:tav>
                                        <p:tav tm="100000">
                                          <p:val>
                                            <p:strVal val="#ppt_x"/>
                                          </p:val>
                                        </p:tav>
                                      </p:tavLst>
                                    </p:anim>
                                    <p:anim calcmode="lin" valueType="num">
                                      <p:cBhvr additive="base">
                                        <p:cTn id="28" dur="500" fill="hold"/>
                                        <p:tgtEl>
                                          <p:spTgt spid="9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 calcmode="lin" valueType="num">
                                      <p:cBhvr additive="base">
                                        <p:cTn id="32" dur="500" fill="hold"/>
                                        <p:tgtEl>
                                          <p:spTgt spid="97"/>
                                        </p:tgtEl>
                                        <p:attrNameLst>
                                          <p:attrName>ppt_x</p:attrName>
                                        </p:attrNameLst>
                                      </p:cBhvr>
                                      <p:tavLst>
                                        <p:tav tm="0">
                                          <p:val>
                                            <p:strVal val="1+#ppt_w/2"/>
                                          </p:val>
                                        </p:tav>
                                        <p:tav tm="100000">
                                          <p:val>
                                            <p:strVal val="#ppt_x"/>
                                          </p:val>
                                        </p:tav>
                                      </p:tavLst>
                                    </p:anim>
                                    <p:anim calcmode="lin" valueType="num">
                                      <p:cBhvr additive="base">
                                        <p:cTn id="33" dur="500" fill="hold"/>
                                        <p:tgtEl>
                                          <p:spTgt spid="9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wipe(up)">
                                      <p:cBhvr>
                                        <p:cTn id="37" dur="500"/>
                                        <p:tgtEl>
                                          <p:spTgt spid="103"/>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up)">
                                      <p:cBhvr>
                                        <p:cTn id="41" dur="500"/>
                                        <p:tgtEl>
                                          <p:spTgt spid="104"/>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wipe(up)">
                                      <p:cBhvr>
                                        <p:cTn id="45" dur="500"/>
                                        <p:tgtEl>
                                          <p:spTgt spid="105"/>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wipe(up)">
                                      <p:cBhvr>
                                        <p:cTn id="4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P spid="102" grpId="0" animBg="1"/>
      <p:bldP spid="103" grpId="0"/>
      <p:bldP spid="104" grpId="0"/>
      <p:bldP spid="105" grpId="0"/>
      <p:bldP spid="10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A0A1306E-B169-46FD-9774-0054A0ABD6E4}"/>
              </a:ext>
            </a:extLst>
          </p:cNvPr>
          <p:cNvGrpSpPr/>
          <p:nvPr/>
        </p:nvGrpSpPr>
        <p:grpSpPr>
          <a:xfrm>
            <a:off x="811184" y="286154"/>
            <a:ext cx="10337993" cy="584775"/>
            <a:chOff x="811184" y="286154"/>
            <a:chExt cx="10337993" cy="584775"/>
          </a:xfrm>
        </p:grpSpPr>
        <p:sp>
          <p:nvSpPr>
            <p:cNvPr id="63" name="文本框 62">
              <a:extLst>
                <a:ext uri="{FF2B5EF4-FFF2-40B4-BE49-F238E27FC236}">
                  <a16:creationId xmlns:a16="http://schemas.microsoft.com/office/drawing/2014/main" id="{16F4F28B-D213-4CCB-8950-BABF21A9F94F}"/>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新年工作实施计划</a:t>
              </a:r>
            </a:p>
          </p:txBody>
        </p:sp>
        <p:cxnSp>
          <p:nvCxnSpPr>
            <p:cNvPr id="64" name="直接连接符 63">
              <a:extLst>
                <a:ext uri="{FF2B5EF4-FFF2-40B4-BE49-F238E27FC236}">
                  <a16:creationId xmlns:a16="http://schemas.microsoft.com/office/drawing/2014/main" id="{CC7C5DF1-687F-4DE8-AF05-AFD351F91C88}"/>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sp>
        <p:nvSpPr>
          <p:cNvPr id="65" name="Freeform 3">
            <a:extLst>
              <a:ext uri="{FF2B5EF4-FFF2-40B4-BE49-F238E27FC236}">
                <a16:creationId xmlns:a16="http://schemas.microsoft.com/office/drawing/2014/main" id="{32FABEAC-D2E9-4B11-BA2E-66B3F494152E}"/>
              </a:ext>
            </a:extLst>
          </p:cNvPr>
          <p:cNvSpPr>
            <a:spLocks/>
          </p:cNvSpPr>
          <p:nvPr/>
        </p:nvSpPr>
        <p:spPr bwMode="gray">
          <a:xfrm rot="19490962">
            <a:off x="3975541" y="3595015"/>
            <a:ext cx="1819775" cy="2198933"/>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C00000"/>
          </a:solidFill>
          <a:ln>
            <a:noFill/>
          </a:ln>
          <a:effectLst>
            <a:outerShdw dist="107763" dir="2700000" algn="ctr" rotWithShape="0">
              <a:schemeClr val="bg2">
                <a:alpha val="50000"/>
              </a:schemeClr>
            </a:outerShdw>
          </a:effectLst>
          <a:extLst/>
        </p:spPr>
        <p:txBody>
          <a:bodyPr lIns="60960" tIns="59267" rIns="60960" bIns="59267" anchor="ctr" anchorCtr="1"/>
          <a:lstStyle/>
          <a:p>
            <a:endParaRPr lang="zh-CN" altLang="en-US" sz="2400"/>
          </a:p>
        </p:txBody>
      </p:sp>
      <p:sp>
        <p:nvSpPr>
          <p:cNvPr id="66" name="Freeform 4">
            <a:extLst>
              <a:ext uri="{FF2B5EF4-FFF2-40B4-BE49-F238E27FC236}">
                <a16:creationId xmlns:a16="http://schemas.microsoft.com/office/drawing/2014/main" id="{4D6D0D3D-42D4-4442-AA45-7FC42CB0CCBD}"/>
              </a:ext>
            </a:extLst>
          </p:cNvPr>
          <p:cNvSpPr>
            <a:spLocks/>
          </p:cNvSpPr>
          <p:nvPr/>
        </p:nvSpPr>
        <p:spPr bwMode="gray">
          <a:xfrm rot="19490962" flipH="1" flipV="1">
            <a:off x="5972707" y="1393344"/>
            <a:ext cx="1819775" cy="2198933"/>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C00000"/>
          </a:solidFill>
          <a:ln>
            <a:noFill/>
          </a:ln>
          <a:effectLst>
            <a:outerShdw dist="107763" dir="2700000" algn="ctr" rotWithShape="0">
              <a:schemeClr val="bg2">
                <a:alpha val="50000"/>
              </a:schemeClr>
            </a:outerShdw>
          </a:effectLst>
          <a:extLst/>
        </p:spPr>
        <p:txBody>
          <a:bodyPr lIns="60960" tIns="59267" rIns="60960" bIns="59267" anchor="ctr" anchorCtr="1"/>
          <a:lstStyle/>
          <a:p>
            <a:endParaRPr lang="zh-CN" altLang="en-US" sz="2400"/>
          </a:p>
        </p:txBody>
      </p:sp>
      <p:sp>
        <p:nvSpPr>
          <p:cNvPr id="67" name="Oval 5">
            <a:extLst>
              <a:ext uri="{FF2B5EF4-FFF2-40B4-BE49-F238E27FC236}">
                <a16:creationId xmlns:a16="http://schemas.microsoft.com/office/drawing/2014/main" id="{2266DCBA-49FA-41AE-A10D-1C8A90BE4BF6}"/>
              </a:ext>
            </a:extLst>
          </p:cNvPr>
          <p:cNvSpPr>
            <a:spLocks noChangeArrowheads="1"/>
          </p:cNvSpPr>
          <p:nvPr/>
        </p:nvSpPr>
        <p:spPr bwMode="gray">
          <a:xfrm>
            <a:off x="4178671" y="2482602"/>
            <a:ext cx="1578127" cy="1578127"/>
          </a:xfrm>
          <a:prstGeom prst="ellipse">
            <a:avLst/>
          </a:prstGeom>
          <a:solidFill>
            <a:srgbClr val="C00000"/>
          </a:solidFill>
          <a:ln>
            <a:noFill/>
          </a:ln>
          <a:effectLst>
            <a:outerShdw dist="107763" dir="2700000" algn="ctr" rotWithShape="0">
              <a:schemeClr val="bg2">
                <a:alpha val="50000"/>
              </a:schemeClr>
            </a:outerShdw>
          </a:effectLst>
          <a:extLst/>
        </p:spPr>
        <p:txBody>
          <a:bodyPr lIns="60960" tIns="59267" rIns="60960" bIns="59267" anchor="ctr" anchorCtr="1"/>
          <a:lstStyle/>
          <a:p>
            <a:r>
              <a:rPr lang="zh-CN" altLang="en-US" sz="2667" b="1" dirty="0">
                <a:solidFill>
                  <a:schemeClr val="bg1"/>
                </a:solidFill>
                <a:latin typeface="微软雅黑" pitchFamily="34" charset="-122"/>
                <a:ea typeface="微软雅黑" pitchFamily="34" charset="-122"/>
              </a:rPr>
              <a:t>标题</a:t>
            </a:r>
          </a:p>
        </p:txBody>
      </p:sp>
      <p:sp>
        <p:nvSpPr>
          <p:cNvPr id="68" name="Oval 6">
            <a:extLst>
              <a:ext uri="{FF2B5EF4-FFF2-40B4-BE49-F238E27FC236}">
                <a16:creationId xmlns:a16="http://schemas.microsoft.com/office/drawing/2014/main" id="{F8705648-B1B4-43CF-BC98-A136F5B8DE36}"/>
              </a:ext>
            </a:extLst>
          </p:cNvPr>
          <p:cNvSpPr>
            <a:spLocks noChangeArrowheads="1"/>
          </p:cNvSpPr>
          <p:nvPr/>
        </p:nvSpPr>
        <p:spPr bwMode="gray">
          <a:xfrm>
            <a:off x="6062849" y="3583519"/>
            <a:ext cx="1578127" cy="1578127"/>
          </a:xfrm>
          <a:prstGeom prst="ellipse">
            <a:avLst/>
          </a:prstGeom>
          <a:solidFill>
            <a:srgbClr val="C00000"/>
          </a:solidFill>
          <a:ln>
            <a:noFill/>
          </a:ln>
          <a:effectLst>
            <a:outerShdw dist="107763" dir="2700000" algn="ctr" rotWithShape="0">
              <a:schemeClr val="bg2">
                <a:alpha val="50000"/>
              </a:schemeClr>
            </a:outerShdw>
          </a:effectLst>
          <a:extLst/>
        </p:spPr>
        <p:txBody>
          <a:bodyPr lIns="60960" tIns="59267" rIns="60960" bIns="59267" anchor="ctr" anchorCtr="1"/>
          <a:lstStyle/>
          <a:p>
            <a:r>
              <a:rPr lang="zh-CN" altLang="en-US" sz="2667" b="1" dirty="0">
                <a:solidFill>
                  <a:schemeClr val="bg1"/>
                </a:solidFill>
                <a:latin typeface="微软雅黑" pitchFamily="34" charset="-122"/>
                <a:ea typeface="微软雅黑" pitchFamily="34" charset="-122"/>
              </a:rPr>
              <a:t>标题</a:t>
            </a:r>
          </a:p>
        </p:txBody>
      </p:sp>
      <p:sp>
        <p:nvSpPr>
          <p:cNvPr id="69" name="TextBox 78">
            <a:extLst>
              <a:ext uri="{FF2B5EF4-FFF2-40B4-BE49-F238E27FC236}">
                <a16:creationId xmlns:a16="http://schemas.microsoft.com/office/drawing/2014/main" id="{77B0A2CC-73DF-4CCC-8919-BBEA44AF20F0}"/>
              </a:ext>
            </a:extLst>
          </p:cNvPr>
          <p:cNvSpPr txBox="1"/>
          <p:nvPr/>
        </p:nvSpPr>
        <p:spPr>
          <a:xfrm>
            <a:off x="623392" y="2616505"/>
            <a:ext cx="3135808" cy="2012859"/>
          </a:xfrm>
          <a:prstGeom prst="rect">
            <a:avLst/>
          </a:prstGeom>
          <a:noFill/>
        </p:spPr>
        <p:txBody>
          <a:bodyPr wrap="square" rtlCol="0">
            <a:spAutoFit/>
          </a:bodyPr>
          <a:lstStyle/>
          <a:p>
            <a:pPr algn="just">
              <a:lnSpc>
                <a:spcPct val="130000"/>
              </a:lnSpc>
            </a:pPr>
            <a:r>
              <a:rPr lang="zh-CN" altLang="en-US" sz="1600"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latin typeface="微软雅黑" pitchFamily="34" charset="-122"/>
              <a:ea typeface="微软雅黑" pitchFamily="34" charset="-122"/>
            </a:endParaRPr>
          </a:p>
        </p:txBody>
      </p:sp>
      <p:grpSp>
        <p:nvGrpSpPr>
          <p:cNvPr id="70" name="组合 69">
            <a:extLst>
              <a:ext uri="{FF2B5EF4-FFF2-40B4-BE49-F238E27FC236}">
                <a16:creationId xmlns:a16="http://schemas.microsoft.com/office/drawing/2014/main" id="{D78DDE01-CE78-40AA-AEAE-77DB953C326B}"/>
              </a:ext>
            </a:extLst>
          </p:cNvPr>
          <p:cNvGrpSpPr/>
          <p:nvPr/>
        </p:nvGrpSpPr>
        <p:grpSpPr>
          <a:xfrm>
            <a:off x="626534" y="1867049"/>
            <a:ext cx="4399845" cy="615553"/>
            <a:chOff x="469900" y="1057571"/>
            <a:chExt cx="3299884" cy="461665"/>
          </a:xfrm>
        </p:grpSpPr>
        <p:sp>
          <p:nvSpPr>
            <p:cNvPr id="71" name="TextBox 80">
              <a:extLst>
                <a:ext uri="{FF2B5EF4-FFF2-40B4-BE49-F238E27FC236}">
                  <a16:creationId xmlns:a16="http://schemas.microsoft.com/office/drawing/2014/main" id="{93EFE48C-5217-4B2B-9836-21061D3A02BB}"/>
                </a:ext>
              </a:extLst>
            </p:cNvPr>
            <p:cNvSpPr txBox="1"/>
            <p:nvPr/>
          </p:nvSpPr>
          <p:spPr>
            <a:xfrm>
              <a:off x="553419" y="1057571"/>
              <a:ext cx="1523494" cy="346249"/>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点击添加标题</a:t>
              </a:r>
            </a:p>
          </p:txBody>
        </p:sp>
        <p:cxnSp>
          <p:nvCxnSpPr>
            <p:cNvPr id="72" name="直接连接符 71">
              <a:extLst>
                <a:ext uri="{FF2B5EF4-FFF2-40B4-BE49-F238E27FC236}">
                  <a16:creationId xmlns:a16="http://schemas.microsoft.com/office/drawing/2014/main" id="{D80D1B2E-BAD5-42BA-9BDB-D69FA7F5086D}"/>
                </a:ext>
              </a:extLst>
            </p:cNvPr>
            <p:cNvCxnSpPr/>
            <p:nvPr/>
          </p:nvCxnSpPr>
          <p:spPr>
            <a:xfrm>
              <a:off x="469900" y="1519236"/>
              <a:ext cx="3299884" cy="0"/>
            </a:xfrm>
            <a:prstGeom prst="line">
              <a:avLst/>
            </a:prstGeom>
            <a:noFill/>
            <a:ln>
              <a:solidFill>
                <a:srgbClr val="414455"/>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73" name="TextBox 82">
            <a:extLst>
              <a:ext uri="{FF2B5EF4-FFF2-40B4-BE49-F238E27FC236}">
                <a16:creationId xmlns:a16="http://schemas.microsoft.com/office/drawing/2014/main" id="{D0910B76-9332-4691-A588-E1A9A43A495A}"/>
              </a:ext>
            </a:extLst>
          </p:cNvPr>
          <p:cNvSpPr txBox="1"/>
          <p:nvPr/>
        </p:nvSpPr>
        <p:spPr>
          <a:xfrm>
            <a:off x="8225360" y="2333034"/>
            <a:ext cx="3271689" cy="1981696"/>
          </a:xfrm>
          <a:prstGeom prst="rect">
            <a:avLst/>
          </a:prstGeom>
          <a:noFill/>
        </p:spPr>
        <p:txBody>
          <a:bodyPr wrap="square" rtlCol="0">
            <a:spAutoFit/>
          </a:bodyPr>
          <a:lstStyle/>
          <a:p>
            <a:pPr algn="just">
              <a:lnSpc>
                <a:spcPct val="130000"/>
              </a:lnSpc>
            </a:pPr>
            <a:r>
              <a:rPr lang="zh-CN" altLang="en-US" sz="1600"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latin typeface="微软雅黑" pitchFamily="34" charset="-122"/>
              <a:ea typeface="微软雅黑" pitchFamily="34" charset="-122"/>
            </a:endParaRPr>
          </a:p>
        </p:txBody>
      </p:sp>
      <p:grpSp>
        <p:nvGrpSpPr>
          <p:cNvPr id="74" name="组合 73">
            <a:extLst>
              <a:ext uri="{FF2B5EF4-FFF2-40B4-BE49-F238E27FC236}">
                <a16:creationId xmlns:a16="http://schemas.microsoft.com/office/drawing/2014/main" id="{D4E44F1F-8CD4-4C12-9E94-5BDFB3408285}"/>
              </a:ext>
            </a:extLst>
          </p:cNvPr>
          <p:cNvGrpSpPr/>
          <p:nvPr/>
        </p:nvGrpSpPr>
        <p:grpSpPr>
          <a:xfrm>
            <a:off x="7009594" y="5161647"/>
            <a:ext cx="4589740" cy="509007"/>
            <a:chOff x="5257195" y="3528519"/>
            <a:chExt cx="3442305" cy="381755"/>
          </a:xfrm>
        </p:grpSpPr>
        <p:sp>
          <p:nvSpPr>
            <p:cNvPr id="75" name="TextBox 84">
              <a:extLst>
                <a:ext uri="{FF2B5EF4-FFF2-40B4-BE49-F238E27FC236}">
                  <a16:creationId xmlns:a16="http://schemas.microsoft.com/office/drawing/2014/main" id="{2BFC0FE6-9606-459D-878C-6DF02CC38CA5}"/>
                </a:ext>
              </a:extLst>
            </p:cNvPr>
            <p:cNvSpPr txBox="1"/>
            <p:nvPr/>
          </p:nvSpPr>
          <p:spPr>
            <a:xfrm>
              <a:off x="5975908" y="3564025"/>
              <a:ext cx="1523494" cy="346249"/>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点击添加标题</a:t>
              </a:r>
            </a:p>
          </p:txBody>
        </p:sp>
        <p:cxnSp>
          <p:nvCxnSpPr>
            <p:cNvPr id="76" name="直接连接符 75">
              <a:extLst>
                <a:ext uri="{FF2B5EF4-FFF2-40B4-BE49-F238E27FC236}">
                  <a16:creationId xmlns:a16="http://schemas.microsoft.com/office/drawing/2014/main" id="{BFDFCE0B-19EA-4E21-9F01-52A81F4BCA82}"/>
                </a:ext>
              </a:extLst>
            </p:cNvPr>
            <p:cNvCxnSpPr/>
            <p:nvPr/>
          </p:nvCxnSpPr>
          <p:spPr>
            <a:xfrm>
              <a:off x="5257195" y="3528519"/>
              <a:ext cx="3442305" cy="0"/>
            </a:xfrm>
            <a:prstGeom prst="line">
              <a:avLst/>
            </a:prstGeom>
            <a:noFill/>
            <a:ln>
              <a:solidFill>
                <a:srgbClr val="414455"/>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0585523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randombar(horizontal)">
                                      <p:cBhvr>
                                        <p:cTn id="15" dur="500"/>
                                        <p:tgtEl>
                                          <p:spTgt spid="68"/>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right)">
                                      <p:cBhvr>
                                        <p:cTn id="19" dur="500"/>
                                        <p:tgtEl>
                                          <p:spTgt spid="66"/>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right)">
                                      <p:cBhvr>
                                        <p:cTn id="23" dur="500"/>
                                        <p:tgtEl>
                                          <p:spTgt spid="70"/>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strips(downRight)">
                                      <p:cBhvr>
                                        <p:cTn id="26" dur="750"/>
                                        <p:tgtEl>
                                          <p:spTgt spid="69"/>
                                        </p:tgtEl>
                                      </p:cBhvr>
                                    </p:animEffect>
                                  </p:childTnLst>
                                </p:cTn>
                              </p:par>
                            </p:childTnLst>
                          </p:cTn>
                        </p:par>
                        <p:par>
                          <p:cTn id="27" fill="hold">
                            <p:stCondLst>
                              <p:cond delay="2750"/>
                            </p:stCondLst>
                            <p:childTnLst>
                              <p:par>
                                <p:cTn id="28" presetID="22" presetClass="entr" presetSubtype="8"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childTnLst>
                          </p:cTn>
                        </p:par>
                        <p:par>
                          <p:cTn id="31" fill="hold">
                            <p:stCondLst>
                              <p:cond delay="3250"/>
                            </p:stCondLst>
                            <p:childTnLst>
                              <p:par>
                                <p:cTn id="32" presetID="18" presetClass="entr" presetSubtype="6" fill="hold" grpId="0"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strips(downRight)">
                                      <p:cBhvr>
                                        <p:cTn id="34" dur="7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p:bldP spid="7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grpSp>
        <p:nvGrpSpPr>
          <p:cNvPr id="54" name="组合 53">
            <a:extLst>
              <a:ext uri="{FF2B5EF4-FFF2-40B4-BE49-F238E27FC236}">
                <a16:creationId xmlns:a16="http://schemas.microsoft.com/office/drawing/2014/main" id="{646F7C84-953F-4B8D-B487-883CA7210705}"/>
              </a:ext>
            </a:extLst>
          </p:cNvPr>
          <p:cNvGrpSpPr/>
          <p:nvPr/>
        </p:nvGrpSpPr>
        <p:grpSpPr>
          <a:xfrm>
            <a:off x="811184" y="286154"/>
            <a:ext cx="10337993" cy="584775"/>
            <a:chOff x="811184" y="286154"/>
            <a:chExt cx="10337993" cy="584775"/>
          </a:xfrm>
        </p:grpSpPr>
        <p:sp>
          <p:nvSpPr>
            <p:cNvPr id="55" name="文本框 54">
              <a:extLst>
                <a:ext uri="{FF2B5EF4-FFF2-40B4-BE49-F238E27FC236}">
                  <a16:creationId xmlns:a16="http://schemas.microsoft.com/office/drawing/2014/main" id="{D93C8C06-A8AE-411A-90B3-F4DE9CE3D9B1}"/>
                </a:ext>
              </a:extLst>
            </p:cNvPr>
            <p:cNvSpPr txBox="1"/>
            <p:nvPr/>
          </p:nvSpPr>
          <p:spPr>
            <a:xfrm>
              <a:off x="811184"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新年工作展望</a:t>
              </a:r>
            </a:p>
          </p:txBody>
        </p:sp>
        <p:cxnSp>
          <p:nvCxnSpPr>
            <p:cNvPr id="56" name="直接连接符 55">
              <a:extLst>
                <a:ext uri="{FF2B5EF4-FFF2-40B4-BE49-F238E27FC236}">
                  <a16:creationId xmlns:a16="http://schemas.microsoft.com/office/drawing/2014/main" id="{4F666143-B54E-4229-99B3-6024F876ABA4}"/>
                </a:ext>
              </a:extLst>
            </p:cNvPr>
            <p:cNvCxnSpPr/>
            <p:nvPr/>
          </p:nvCxnSpPr>
          <p:spPr>
            <a:xfrm>
              <a:off x="811184"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grpSp>
      <p:pic>
        <p:nvPicPr>
          <p:cNvPr id="57" name="图片 56">
            <a:extLst>
              <a:ext uri="{FF2B5EF4-FFF2-40B4-BE49-F238E27FC236}">
                <a16:creationId xmlns:a16="http://schemas.microsoft.com/office/drawing/2014/main" id="{CACF04CA-2612-4822-A0D7-19B29B949B22}"/>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flipH="1">
            <a:off x="6327790" y="3500196"/>
            <a:ext cx="5864211" cy="3344596"/>
          </a:xfrm>
          <a:prstGeom prst="rect">
            <a:avLst/>
          </a:prstGeom>
        </p:spPr>
      </p:pic>
      <p:grpSp>
        <p:nvGrpSpPr>
          <p:cNvPr id="58" name="组合 57">
            <a:extLst>
              <a:ext uri="{FF2B5EF4-FFF2-40B4-BE49-F238E27FC236}">
                <a16:creationId xmlns:a16="http://schemas.microsoft.com/office/drawing/2014/main" id="{193E0C05-CE68-4940-9AD7-AA4D547C9241}"/>
              </a:ext>
            </a:extLst>
          </p:cNvPr>
          <p:cNvGrpSpPr/>
          <p:nvPr/>
        </p:nvGrpSpPr>
        <p:grpSpPr>
          <a:xfrm>
            <a:off x="3267798" y="1330918"/>
            <a:ext cx="1062455" cy="941646"/>
            <a:chOff x="3295850" y="2263222"/>
            <a:chExt cx="2643765" cy="2343151"/>
          </a:xfrm>
          <a:effectLst/>
        </p:grpSpPr>
        <p:sp>
          <p:nvSpPr>
            <p:cNvPr id="60" name="Freeform 5">
              <a:extLst>
                <a:ext uri="{FF2B5EF4-FFF2-40B4-BE49-F238E27FC236}">
                  <a16:creationId xmlns:a16="http://schemas.microsoft.com/office/drawing/2014/main" id="{D1460EEB-8B25-4C6F-9D4B-159EC80ABB75}"/>
                </a:ext>
              </a:extLst>
            </p:cNvPr>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25400">
              <a:gradFill flip="none" rotWithShape="1">
                <a:gsLst>
                  <a:gs pos="29000">
                    <a:srgbClr val="E0E0E0"/>
                  </a:gs>
                  <a:gs pos="0">
                    <a:srgbClr val="999999"/>
                  </a:gs>
                  <a:gs pos="83000">
                    <a:schemeClr val="bg1"/>
                  </a:gs>
                </a:gsLst>
                <a:lin ang="2700000" scaled="1"/>
                <a:tileRect/>
              </a:gradFill>
            </a:ln>
            <a:effectLst/>
          </p:spPr>
          <p:txBody>
            <a:bodyPr vert="horz" wrap="square" lIns="91416" tIns="45708" rIns="91416" bIns="45708" numCol="1" anchor="t" anchorCtr="0" compatLnSpc="1">
              <a:prstTxWarp prst="textNoShape">
                <a:avLst/>
              </a:prstTxWarp>
            </a:bodyPr>
            <a:lstStyle/>
            <a:p>
              <a:endParaRPr lang="zh-CN" altLang="en-US" sz="1799" dirty="0">
                <a:solidFill>
                  <a:prstClr val="black"/>
                </a:solidFill>
              </a:endParaRPr>
            </a:p>
          </p:txBody>
        </p:sp>
        <p:sp>
          <p:nvSpPr>
            <p:cNvPr id="62" name="Freeform 5">
              <a:extLst>
                <a:ext uri="{FF2B5EF4-FFF2-40B4-BE49-F238E27FC236}">
                  <a16:creationId xmlns:a16="http://schemas.microsoft.com/office/drawing/2014/main" id="{C18FA711-2EF6-48AF-8B5D-07F83E4CECE5}"/>
                </a:ext>
              </a:extLst>
            </p:cNvPr>
            <p:cNvSpPr>
              <a:spLocks/>
            </p:cNvSpPr>
            <p:nvPr/>
          </p:nvSpPr>
          <p:spPr bwMode="auto">
            <a:xfrm rot="10800000">
              <a:off x="3548875"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25400">
              <a:solidFill>
                <a:schemeClr val="bg1"/>
              </a:solidFill>
            </a:ln>
            <a:effectLst>
              <a:outerShdw blurRad="254000" dist="114300" dir="2700000" algn="tl"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zh-CN" altLang="en-US" sz="1799">
                <a:solidFill>
                  <a:prstClr val="black"/>
                </a:solidFill>
              </a:endParaRPr>
            </a:p>
          </p:txBody>
        </p:sp>
      </p:grpSp>
      <p:grpSp>
        <p:nvGrpSpPr>
          <p:cNvPr id="63" name="组合 62">
            <a:extLst>
              <a:ext uri="{FF2B5EF4-FFF2-40B4-BE49-F238E27FC236}">
                <a16:creationId xmlns:a16="http://schemas.microsoft.com/office/drawing/2014/main" id="{0E46180F-B41C-4DEF-A0E3-CC7DDC6329CA}"/>
              </a:ext>
            </a:extLst>
          </p:cNvPr>
          <p:cNvGrpSpPr/>
          <p:nvPr/>
        </p:nvGrpSpPr>
        <p:grpSpPr>
          <a:xfrm>
            <a:off x="3267798" y="2525489"/>
            <a:ext cx="1062455" cy="941646"/>
            <a:chOff x="3295850" y="2263222"/>
            <a:chExt cx="2643765" cy="2343151"/>
          </a:xfrm>
          <a:effectLst/>
        </p:grpSpPr>
        <p:sp>
          <p:nvSpPr>
            <p:cNvPr id="65" name="Freeform 5">
              <a:extLst>
                <a:ext uri="{FF2B5EF4-FFF2-40B4-BE49-F238E27FC236}">
                  <a16:creationId xmlns:a16="http://schemas.microsoft.com/office/drawing/2014/main" id="{62FBE1C0-D463-4C84-8F6B-99D1E8827644}"/>
                </a:ext>
              </a:extLst>
            </p:cNvPr>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25400">
              <a:gradFill flip="none" rotWithShape="1">
                <a:gsLst>
                  <a:gs pos="29000">
                    <a:srgbClr val="E0E0E0"/>
                  </a:gs>
                  <a:gs pos="0">
                    <a:srgbClr val="999999"/>
                  </a:gs>
                  <a:gs pos="83000">
                    <a:schemeClr val="bg1"/>
                  </a:gs>
                </a:gsLst>
                <a:lin ang="2700000" scaled="1"/>
                <a:tileRect/>
              </a:gradFill>
            </a:ln>
            <a:effectLst/>
          </p:spPr>
          <p:txBody>
            <a:bodyPr vert="horz" wrap="square" lIns="91416" tIns="45708" rIns="91416" bIns="45708" numCol="1" anchor="t" anchorCtr="0" compatLnSpc="1">
              <a:prstTxWarp prst="textNoShape">
                <a:avLst/>
              </a:prstTxWarp>
            </a:bodyPr>
            <a:lstStyle/>
            <a:p>
              <a:endParaRPr lang="zh-CN" altLang="en-US" sz="1799" dirty="0">
                <a:solidFill>
                  <a:prstClr val="black"/>
                </a:solidFill>
              </a:endParaRPr>
            </a:p>
          </p:txBody>
        </p:sp>
        <p:sp>
          <p:nvSpPr>
            <p:cNvPr id="67" name="Freeform 5">
              <a:extLst>
                <a:ext uri="{FF2B5EF4-FFF2-40B4-BE49-F238E27FC236}">
                  <a16:creationId xmlns:a16="http://schemas.microsoft.com/office/drawing/2014/main" id="{9A7C658B-C51D-41E2-BA2D-716BA3CDB79B}"/>
                </a:ext>
              </a:extLst>
            </p:cNvPr>
            <p:cNvSpPr>
              <a:spLocks/>
            </p:cNvSpPr>
            <p:nvPr/>
          </p:nvSpPr>
          <p:spPr bwMode="auto">
            <a:xfrm rot="10800000">
              <a:off x="3548875" y="2523401"/>
              <a:ext cx="2056649"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10005"/>
            </a:solidFill>
            <a:ln w="25400">
              <a:solidFill>
                <a:schemeClr val="bg1"/>
              </a:solidFill>
            </a:ln>
            <a:effectLst>
              <a:outerShdw blurRad="254000" dist="114300" dir="2700000" algn="tl"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zh-CN" altLang="en-US" sz="1799" dirty="0">
                <a:solidFill>
                  <a:prstClr val="black"/>
                </a:solidFill>
              </a:endParaRPr>
            </a:p>
          </p:txBody>
        </p:sp>
      </p:grpSp>
      <p:grpSp>
        <p:nvGrpSpPr>
          <p:cNvPr id="68" name="组合 67">
            <a:extLst>
              <a:ext uri="{FF2B5EF4-FFF2-40B4-BE49-F238E27FC236}">
                <a16:creationId xmlns:a16="http://schemas.microsoft.com/office/drawing/2014/main" id="{B5440341-FBEE-40E0-BE6F-FB9E3483DDB6}"/>
              </a:ext>
            </a:extLst>
          </p:cNvPr>
          <p:cNvGrpSpPr/>
          <p:nvPr/>
        </p:nvGrpSpPr>
        <p:grpSpPr>
          <a:xfrm>
            <a:off x="3267798" y="3658708"/>
            <a:ext cx="1062455" cy="941646"/>
            <a:chOff x="3295850" y="2263222"/>
            <a:chExt cx="2643765" cy="2343151"/>
          </a:xfrm>
          <a:effectLst/>
        </p:grpSpPr>
        <p:sp>
          <p:nvSpPr>
            <p:cNvPr id="70" name="Freeform 5">
              <a:extLst>
                <a:ext uri="{FF2B5EF4-FFF2-40B4-BE49-F238E27FC236}">
                  <a16:creationId xmlns:a16="http://schemas.microsoft.com/office/drawing/2014/main" id="{13916E14-B3DF-4EB3-AC46-6690F0AFDA61}"/>
                </a:ext>
              </a:extLst>
            </p:cNvPr>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25400">
              <a:gradFill flip="none" rotWithShape="1">
                <a:gsLst>
                  <a:gs pos="29000">
                    <a:srgbClr val="E0E0E0"/>
                  </a:gs>
                  <a:gs pos="0">
                    <a:srgbClr val="999999"/>
                  </a:gs>
                  <a:gs pos="83000">
                    <a:schemeClr val="bg1"/>
                  </a:gs>
                </a:gsLst>
                <a:lin ang="2700000" scaled="1"/>
                <a:tileRect/>
              </a:gradFill>
            </a:ln>
            <a:effectLst/>
          </p:spPr>
          <p:txBody>
            <a:bodyPr vert="horz" wrap="square" lIns="91416" tIns="45708" rIns="91416" bIns="45708" numCol="1" anchor="t" anchorCtr="0" compatLnSpc="1">
              <a:prstTxWarp prst="textNoShape">
                <a:avLst/>
              </a:prstTxWarp>
            </a:bodyPr>
            <a:lstStyle/>
            <a:p>
              <a:endParaRPr lang="zh-CN" altLang="en-US" sz="1799" dirty="0">
                <a:solidFill>
                  <a:prstClr val="black"/>
                </a:solidFill>
              </a:endParaRPr>
            </a:p>
          </p:txBody>
        </p:sp>
        <p:sp>
          <p:nvSpPr>
            <p:cNvPr id="72" name="Freeform 5">
              <a:extLst>
                <a:ext uri="{FF2B5EF4-FFF2-40B4-BE49-F238E27FC236}">
                  <a16:creationId xmlns:a16="http://schemas.microsoft.com/office/drawing/2014/main" id="{B99EB34C-8221-4F9C-AD05-7F9E99940090}"/>
                </a:ext>
              </a:extLst>
            </p:cNvPr>
            <p:cNvSpPr>
              <a:spLocks/>
            </p:cNvSpPr>
            <p:nvPr/>
          </p:nvSpPr>
          <p:spPr bwMode="auto">
            <a:xfrm rot="10800000">
              <a:off x="3548875" y="2523401"/>
              <a:ext cx="2056649"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25400">
              <a:solidFill>
                <a:schemeClr val="bg1"/>
              </a:solidFill>
            </a:ln>
            <a:effectLst>
              <a:outerShdw blurRad="254000" dist="114300" dir="2700000" algn="tl"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zh-CN" altLang="en-US" sz="1799" dirty="0">
                <a:solidFill>
                  <a:prstClr val="black"/>
                </a:solidFill>
              </a:endParaRPr>
            </a:p>
          </p:txBody>
        </p:sp>
      </p:grpSp>
      <p:grpSp>
        <p:nvGrpSpPr>
          <p:cNvPr id="73" name="组合 72">
            <a:extLst>
              <a:ext uri="{FF2B5EF4-FFF2-40B4-BE49-F238E27FC236}">
                <a16:creationId xmlns:a16="http://schemas.microsoft.com/office/drawing/2014/main" id="{F1F753E5-7AB2-4219-A145-2017C4945152}"/>
              </a:ext>
            </a:extLst>
          </p:cNvPr>
          <p:cNvGrpSpPr/>
          <p:nvPr/>
        </p:nvGrpSpPr>
        <p:grpSpPr>
          <a:xfrm>
            <a:off x="3267798" y="4808297"/>
            <a:ext cx="1062455" cy="941646"/>
            <a:chOff x="3295850" y="2263222"/>
            <a:chExt cx="2643765" cy="2343151"/>
          </a:xfrm>
          <a:effectLst/>
        </p:grpSpPr>
        <p:sp>
          <p:nvSpPr>
            <p:cNvPr id="75" name="Freeform 5">
              <a:extLst>
                <a:ext uri="{FF2B5EF4-FFF2-40B4-BE49-F238E27FC236}">
                  <a16:creationId xmlns:a16="http://schemas.microsoft.com/office/drawing/2014/main" id="{1B59F8F6-2D47-478F-B743-6F33B8EEE23A}"/>
                </a:ext>
              </a:extLst>
            </p:cNvPr>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25400">
              <a:gradFill flip="none" rotWithShape="1">
                <a:gsLst>
                  <a:gs pos="29000">
                    <a:srgbClr val="E0E0E0"/>
                  </a:gs>
                  <a:gs pos="0">
                    <a:srgbClr val="999999"/>
                  </a:gs>
                  <a:gs pos="83000">
                    <a:schemeClr val="bg1"/>
                  </a:gs>
                </a:gsLst>
                <a:lin ang="2700000" scaled="1"/>
                <a:tileRect/>
              </a:gradFill>
            </a:ln>
            <a:effectLst/>
          </p:spPr>
          <p:txBody>
            <a:bodyPr vert="horz" wrap="square" lIns="91416" tIns="45708" rIns="91416" bIns="45708" numCol="1" anchor="t" anchorCtr="0" compatLnSpc="1">
              <a:prstTxWarp prst="textNoShape">
                <a:avLst/>
              </a:prstTxWarp>
            </a:bodyPr>
            <a:lstStyle/>
            <a:p>
              <a:endParaRPr lang="zh-CN" altLang="en-US" sz="1799" dirty="0">
                <a:solidFill>
                  <a:prstClr val="black"/>
                </a:solidFill>
              </a:endParaRPr>
            </a:p>
          </p:txBody>
        </p:sp>
        <p:sp>
          <p:nvSpPr>
            <p:cNvPr id="77" name="Freeform 5">
              <a:extLst>
                <a:ext uri="{FF2B5EF4-FFF2-40B4-BE49-F238E27FC236}">
                  <a16:creationId xmlns:a16="http://schemas.microsoft.com/office/drawing/2014/main" id="{9C3FDC88-8DA0-4C5C-AC0A-B0E2C36D4F95}"/>
                </a:ext>
              </a:extLst>
            </p:cNvPr>
            <p:cNvSpPr>
              <a:spLocks/>
            </p:cNvSpPr>
            <p:nvPr/>
          </p:nvSpPr>
          <p:spPr bwMode="auto">
            <a:xfrm rot="10800000">
              <a:off x="3548875" y="2523401"/>
              <a:ext cx="2056649"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25400">
              <a:solidFill>
                <a:schemeClr val="bg1"/>
              </a:solidFill>
            </a:ln>
            <a:effectLst>
              <a:outerShdw blurRad="254000" dist="114300" dir="2700000" algn="tl"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zh-CN" altLang="en-US" sz="1799" dirty="0">
                <a:solidFill>
                  <a:prstClr val="black"/>
                </a:solidFill>
              </a:endParaRPr>
            </a:p>
          </p:txBody>
        </p:sp>
      </p:grpSp>
      <p:sp>
        <p:nvSpPr>
          <p:cNvPr id="78" name="TextBox 38">
            <a:extLst>
              <a:ext uri="{FF2B5EF4-FFF2-40B4-BE49-F238E27FC236}">
                <a16:creationId xmlns:a16="http://schemas.microsoft.com/office/drawing/2014/main" id="{66FAAD47-B022-47CA-99F9-1421F24EB79A}"/>
              </a:ext>
            </a:extLst>
          </p:cNvPr>
          <p:cNvSpPr txBox="1"/>
          <p:nvPr/>
        </p:nvSpPr>
        <p:spPr>
          <a:xfrm>
            <a:off x="3232064" y="1504516"/>
            <a:ext cx="1112279" cy="646163"/>
          </a:xfrm>
          <a:prstGeom prst="rect">
            <a:avLst/>
          </a:prstGeom>
          <a:noFill/>
          <a:effectLst/>
        </p:spPr>
        <p:txBody>
          <a:bodyPr wrap="square" rtlCol="0">
            <a:spAutoFit/>
          </a:bodyPr>
          <a:lstStyle/>
          <a:p>
            <a:pPr algn="ctr"/>
            <a:r>
              <a:rPr lang="zh-CN" altLang="en-US" sz="1799" b="1" dirty="0">
                <a:solidFill>
                  <a:schemeClr val="bg1"/>
                </a:solidFill>
                <a:latin typeface="微软雅黑" panose="020B0503020204020204" pitchFamily="34" charset="-122"/>
                <a:ea typeface="微软雅黑" panose="020B0503020204020204" pitchFamily="34" charset="-122"/>
              </a:rPr>
              <a:t>标题</a:t>
            </a:r>
            <a:endParaRPr lang="en-US" altLang="zh-CN" sz="1799" b="1" dirty="0">
              <a:solidFill>
                <a:schemeClr val="bg1"/>
              </a:solidFill>
              <a:latin typeface="微软雅黑" panose="020B0503020204020204" pitchFamily="34" charset="-122"/>
              <a:ea typeface="微软雅黑" panose="020B0503020204020204" pitchFamily="34" charset="-122"/>
            </a:endParaRPr>
          </a:p>
          <a:p>
            <a:pPr algn="ctr"/>
            <a:r>
              <a:rPr lang="zh-CN" altLang="en-US" sz="1799" b="1" dirty="0">
                <a:solidFill>
                  <a:schemeClr val="bg1"/>
                </a:solidFill>
                <a:latin typeface="微软雅黑" panose="020B0503020204020204" pitchFamily="34" charset="-122"/>
                <a:ea typeface="微软雅黑" panose="020B0503020204020204" pitchFamily="34" charset="-122"/>
              </a:rPr>
              <a:t>文字</a:t>
            </a:r>
            <a:endParaRPr lang="en-US" altLang="zh-CN" sz="1799" b="1" dirty="0">
              <a:solidFill>
                <a:schemeClr val="bg1"/>
              </a:solidFill>
              <a:latin typeface="微软雅黑" panose="020B0503020204020204" pitchFamily="34" charset="-122"/>
              <a:ea typeface="微软雅黑" panose="020B0503020204020204" pitchFamily="34" charset="-122"/>
            </a:endParaRPr>
          </a:p>
        </p:txBody>
      </p:sp>
      <p:sp>
        <p:nvSpPr>
          <p:cNvPr id="79" name="TextBox 39">
            <a:extLst>
              <a:ext uri="{FF2B5EF4-FFF2-40B4-BE49-F238E27FC236}">
                <a16:creationId xmlns:a16="http://schemas.microsoft.com/office/drawing/2014/main" id="{DF848C4E-8289-4E4A-8283-22A7869DE72B}"/>
              </a:ext>
            </a:extLst>
          </p:cNvPr>
          <p:cNvSpPr txBox="1"/>
          <p:nvPr/>
        </p:nvSpPr>
        <p:spPr>
          <a:xfrm>
            <a:off x="4800194" y="1413302"/>
            <a:ext cx="2391278" cy="886166"/>
          </a:xfrm>
          <a:prstGeom prst="rect">
            <a:avLst/>
          </a:prstGeom>
          <a:noFill/>
        </p:spPr>
        <p:txBody>
          <a:bodyPr wrap="square" lIns="0" tIns="0" rIns="0" bIns="0" rtlCol="0">
            <a:spAutoFit/>
          </a:bodyPr>
          <a:lstStyle>
            <a:defPPr>
              <a:defRPr lang="zh-CN"/>
            </a:defPPr>
            <a:lvl1pPr>
              <a:lnSpc>
                <a:spcPts val="1600"/>
              </a:lnSpc>
              <a:defRPr sz="1200" b="0">
                <a:solidFill>
                  <a:schemeClr val="tx1">
                    <a:lumMod val="65000"/>
                    <a:lumOff val="35000"/>
                  </a:schemeClr>
                </a:solidFill>
                <a:latin typeface="微软雅黑" pitchFamily="34" charset="-122"/>
                <a:ea typeface="微软雅黑" pitchFamily="34" charset="-122"/>
              </a:defRPr>
            </a:lvl1pPr>
          </a:lstStyle>
          <a:p>
            <a:pPr>
              <a:lnSpc>
                <a:spcPct val="120000"/>
              </a:lnSpc>
              <a:buFont typeface="Arial" charset="0"/>
              <a:buNone/>
            </a:pPr>
            <a:r>
              <a:rPr lang="zh-CN" altLang="en-US" sz="1600" dirty="0">
                <a:solidFill>
                  <a:schemeClr val="tx2">
                    <a:lumMod val="75000"/>
                  </a:schemeClr>
                </a:solidFill>
                <a:cs typeface="+mn-ea"/>
                <a:sym typeface="+mn-lt"/>
              </a:rPr>
              <a:t>在此录入本图表的综合描述说明，在此录入本图表的综合描述说明</a:t>
            </a:r>
          </a:p>
        </p:txBody>
      </p:sp>
      <p:sp>
        <p:nvSpPr>
          <p:cNvPr id="80" name="TextBox 40">
            <a:extLst>
              <a:ext uri="{FF2B5EF4-FFF2-40B4-BE49-F238E27FC236}">
                <a16:creationId xmlns:a16="http://schemas.microsoft.com/office/drawing/2014/main" id="{3473F161-121D-483D-9022-6B1CC4B13F55}"/>
              </a:ext>
            </a:extLst>
          </p:cNvPr>
          <p:cNvSpPr txBox="1"/>
          <p:nvPr/>
        </p:nvSpPr>
        <p:spPr>
          <a:xfrm>
            <a:off x="3242886" y="2696412"/>
            <a:ext cx="1112279" cy="646163"/>
          </a:xfrm>
          <a:prstGeom prst="rect">
            <a:avLst/>
          </a:prstGeom>
          <a:noFill/>
          <a:effectLst/>
        </p:spPr>
        <p:txBody>
          <a:bodyPr wrap="square" rtlCol="0">
            <a:spAutoFit/>
          </a:bodyPr>
          <a:lstStyle/>
          <a:p>
            <a:pPr algn="ctr"/>
            <a:r>
              <a:rPr lang="zh-CN" altLang="en-US" sz="1799" b="1" dirty="0">
                <a:solidFill>
                  <a:schemeClr val="bg1"/>
                </a:solidFill>
                <a:latin typeface="微软雅黑" panose="020B0503020204020204" pitchFamily="34" charset="-122"/>
                <a:ea typeface="微软雅黑" panose="020B0503020204020204" pitchFamily="34" charset="-122"/>
              </a:rPr>
              <a:t>标题</a:t>
            </a:r>
          </a:p>
          <a:p>
            <a:pPr algn="ctr"/>
            <a:r>
              <a:rPr lang="zh-CN" altLang="en-US" sz="1799" b="1" dirty="0">
                <a:solidFill>
                  <a:schemeClr val="bg1"/>
                </a:solidFill>
                <a:latin typeface="微软雅黑" panose="020B0503020204020204" pitchFamily="34" charset="-122"/>
                <a:ea typeface="微软雅黑" panose="020B0503020204020204" pitchFamily="34" charset="-122"/>
              </a:rPr>
              <a:t>文字</a:t>
            </a:r>
            <a:endParaRPr lang="en-US" altLang="zh-CN" sz="1799" b="1" dirty="0">
              <a:solidFill>
                <a:schemeClr val="bg1"/>
              </a:solidFill>
              <a:latin typeface="微软雅黑" panose="020B0503020204020204" pitchFamily="34" charset="-122"/>
              <a:ea typeface="微软雅黑" panose="020B0503020204020204" pitchFamily="34" charset="-122"/>
            </a:endParaRPr>
          </a:p>
        </p:txBody>
      </p:sp>
      <p:sp>
        <p:nvSpPr>
          <p:cNvPr id="81" name="TextBox 41">
            <a:extLst>
              <a:ext uri="{FF2B5EF4-FFF2-40B4-BE49-F238E27FC236}">
                <a16:creationId xmlns:a16="http://schemas.microsoft.com/office/drawing/2014/main" id="{FA49E938-21CA-413C-9770-9790181B1330}"/>
              </a:ext>
            </a:extLst>
          </p:cNvPr>
          <p:cNvSpPr txBox="1"/>
          <p:nvPr/>
        </p:nvSpPr>
        <p:spPr>
          <a:xfrm>
            <a:off x="4782708" y="2531584"/>
            <a:ext cx="2264786" cy="886166"/>
          </a:xfrm>
          <a:prstGeom prst="rect">
            <a:avLst/>
          </a:prstGeom>
          <a:noFill/>
        </p:spPr>
        <p:txBody>
          <a:bodyPr wrap="square" lIns="0" tIns="0" rIns="0" bIns="0" rtlCol="0">
            <a:spAutoFit/>
          </a:bodyPr>
          <a:lstStyle>
            <a:defPPr>
              <a:defRPr lang="zh-CN"/>
            </a:defPPr>
            <a:lvl1pPr>
              <a:lnSpc>
                <a:spcPts val="1800"/>
              </a:lnSpc>
              <a:defRPr sz="1600" b="0">
                <a:solidFill>
                  <a:schemeClr val="tx1">
                    <a:lumMod val="65000"/>
                    <a:lumOff val="35000"/>
                  </a:schemeClr>
                </a:solidFill>
                <a:latin typeface="微软雅黑" pitchFamily="34" charset="-122"/>
                <a:ea typeface="微软雅黑" pitchFamily="34" charset="-122"/>
              </a:defRPr>
            </a:lvl1pPr>
          </a:lstStyle>
          <a:p>
            <a:pPr>
              <a:lnSpc>
                <a:spcPct val="120000"/>
              </a:lnSpc>
              <a:buFont typeface="Arial" charset="0"/>
              <a:buNone/>
            </a:pPr>
            <a:r>
              <a:rPr lang="zh-CN" altLang="en-US" dirty="0">
                <a:solidFill>
                  <a:schemeClr val="tx2">
                    <a:lumMod val="75000"/>
                  </a:schemeClr>
                </a:solidFill>
                <a:cs typeface="+mn-ea"/>
                <a:sym typeface="+mn-lt"/>
              </a:rPr>
              <a:t>在此录入本图表的综合描述说明，在此录入本图表的综合描述说明</a:t>
            </a:r>
          </a:p>
        </p:txBody>
      </p:sp>
      <p:sp>
        <p:nvSpPr>
          <p:cNvPr id="82" name="TextBox 42">
            <a:extLst>
              <a:ext uri="{FF2B5EF4-FFF2-40B4-BE49-F238E27FC236}">
                <a16:creationId xmlns:a16="http://schemas.microsoft.com/office/drawing/2014/main" id="{270BBFB1-56D2-4230-89A2-F0ED9C4E9FBF}"/>
              </a:ext>
            </a:extLst>
          </p:cNvPr>
          <p:cNvSpPr txBox="1"/>
          <p:nvPr/>
        </p:nvSpPr>
        <p:spPr>
          <a:xfrm>
            <a:off x="3250917" y="3789844"/>
            <a:ext cx="1112279" cy="646163"/>
          </a:xfrm>
          <a:prstGeom prst="rect">
            <a:avLst/>
          </a:prstGeom>
          <a:noFill/>
          <a:effectLst/>
        </p:spPr>
        <p:txBody>
          <a:bodyPr wrap="square" rtlCol="0">
            <a:spAutoFit/>
          </a:bodyPr>
          <a:lstStyle/>
          <a:p>
            <a:pPr algn="ctr"/>
            <a:r>
              <a:rPr lang="zh-CN" altLang="en-US" sz="1799" b="1" dirty="0">
                <a:solidFill>
                  <a:schemeClr val="bg1"/>
                </a:solidFill>
                <a:latin typeface="微软雅黑" panose="020B0503020204020204" pitchFamily="34" charset="-122"/>
                <a:ea typeface="微软雅黑" panose="020B0503020204020204" pitchFamily="34" charset="-122"/>
              </a:rPr>
              <a:t>标题</a:t>
            </a:r>
          </a:p>
          <a:p>
            <a:pPr algn="ctr"/>
            <a:r>
              <a:rPr lang="zh-CN" altLang="en-US" sz="1799" b="1" dirty="0">
                <a:solidFill>
                  <a:schemeClr val="bg1"/>
                </a:solidFill>
                <a:latin typeface="微软雅黑" panose="020B0503020204020204" pitchFamily="34" charset="-122"/>
                <a:ea typeface="微软雅黑" panose="020B0503020204020204" pitchFamily="34" charset="-122"/>
              </a:rPr>
              <a:t>文字</a:t>
            </a:r>
            <a:endParaRPr lang="en-US" altLang="zh-CN" sz="1799" b="1" dirty="0">
              <a:solidFill>
                <a:schemeClr val="bg1"/>
              </a:solidFill>
              <a:latin typeface="微软雅黑" panose="020B0503020204020204" pitchFamily="34" charset="-122"/>
              <a:ea typeface="微软雅黑" panose="020B0503020204020204" pitchFamily="34" charset="-122"/>
            </a:endParaRPr>
          </a:p>
        </p:txBody>
      </p:sp>
      <p:sp>
        <p:nvSpPr>
          <p:cNvPr id="83" name="TextBox 43">
            <a:extLst>
              <a:ext uri="{FF2B5EF4-FFF2-40B4-BE49-F238E27FC236}">
                <a16:creationId xmlns:a16="http://schemas.microsoft.com/office/drawing/2014/main" id="{37A2E85E-8B5B-4B06-9F78-5EB19F954275}"/>
              </a:ext>
            </a:extLst>
          </p:cNvPr>
          <p:cNvSpPr txBox="1"/>
          <p:nvPr/>
        </p:nvSpPr>
        <p:spPr>
          <a:xfrm>
            <a:off x="4779573" y="3677833"/>
            <a:ext cx="2267922" cy="886166"/>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pPr>
              <a:lnSpc>
                <a:spcPct val="120000"/>
              </a:lnSpc>
              <a:buFont typeface="Arial" charset="0"/>
              <a:buNone/>
            </a:pPr>
            <a:r>
              <a:rPr lang="zh-CN" altLang="en-US" sz="1600" dirty="0">
                <a:solidFill>
                  <a:schemeClr val="tx2">
                    <a:lumMod val="75000"/>
                  </a:schemeClr>
                </a:solidFill>
                <a:cs typeface="+mn-ea"/>
                <a:sym typeface="+mn-lt"/>
              </a:rPr>
              <a:t>在此录入本图表的综合描述说明，在此录入本图表的综合描述说明</a:t>
            </a:r>
          </a:p>
        </p:txBody>
      </p:sp>
      <p:sp>
        <p:nvSpPr>
          <p:cNvPr id="84" name="TextBox 44">
            <a:extLst>
              <a:ext uri="{FF2B5EF4-FFF2-40B4-BE49-F238E27FC236}">
                <a16:creationId xmlns:a16="http://schemas.microsoft.com/office/drawing/2014/main" id="{6C07747B-4530-45DB-B6D6-A0BE906317F8}"/>
              </a:ext>
            </a:extLst>
          </p:cNvPr>
          <p:cNvSpPr txBox="1"/>
          <p:nvPr/>
        </p:nvSpPr>
        <p:spPr>
          <a:xfrm>
            <a:off x="3267799" y="4974310"/>
            <a:ext cx="1112279" cy="646163"/>
          </a:xfrm>
          <a:prstGeom prst="rect">
            <a:avLst/>
          </a:prstGeom>
          <a:noFill/>
          <a:effectLst/>
        </p:spPr>
        <p:txBody>
          <a:bodyPr wrap="square" rtlCol="0">
            <a:spAutoFit/>
          </a:bodyPr>
          <a:lstStyle/>
          <a:p>
            <a:pPr algn="ctr"/>
            <a:r>
              <a:rPr lang="zh-CN" altLang="en-US" sz="1799" b="1" dirty="0">
                <a:solidFill>
                  <a:schemeClr val="bg1"/>
                </a:solidFill>
                <a:latin typeface="微软雅黑" panose="020B0503020204020204" pitchFamily="34" charset="-122"/>
                <a:ea typeface="微软雅黑" panose="020B0503020204020204" pitchFamily="34" charset="-122"/>
              </a:rPr>
              <a:t>标题</a:t>
            </a:r>
          </a:p>
          <a:p>
            <a:pPr algn="ctr"/>
            <a:r>
              <a:rPr lang="zh-CN" altLang="en-US" sz="1799" b="1" dirty="0">
                <a:solidFill>
                  <a:schemeClr val="bg1"/>
                </a:solidFill>
                <a:latin typeface="微软雅黑" panose="020B0503020204020204" pitchFamily="34" charset="-122"/>
                <a:ea typeface="微软雅黑" panose="020B0503020204020204" pitchFamily="34" charset="-122"/>
              </a:rPr>
              <a:t>文字</a:t>
            </a:r>
            <a:endParaRPr lang="en-US" altLang="zh-CN" sz="1799" b="1" dirty="0">
              <a:solidFill>
                <a:schemeClr val="bg1"/>
              </a:solidFill>
              <a:latin typeface="微软雅黑" panose="020B0503020204020204" pitchFamily="34" charset="-122"/>
              <a:ea typeface="微软雅黑" panose="020B0503020204020204" pitchFamily="34" charset="-122"/>
            </a:endParaRPr>
          </a:p>
        </p:txBody>
      </p:sp>
      <p:sp>
        <p:nvSpPr>
          <p:cNvPr id="85" name="TextBox 45">
            <a:extLst>
              <a:ext uri="{FF2B5EF4-FFF2-40B4-BE49-F238E27FC236}">
                <a16:creationId xmlns:a16="http://schemas.microsoft.com/office/drawing/2014/main" id="{3AD009A4-FA53-4857-8C09-272546E190EF}"/>
              </a:ext>
            </a:extLst>
          </p:cNvPr>
          <p:cNvSpPr txBox="1"/>
          <p:nvPr/>
        </p:nvSpPr>
        <p:spPr>
          <a:xfrm>
            <a:off x="4779572" y="4891840"/>
            <a:ext cx="2411900" cy="886166"/>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pPr>
              <a:lnSpc>
                <a:spcPct val="120000"/>
              </a:lnSpc>
              <a:buFont typeface="Arial" charset="0"/>
              <a:buNone/>
            </a:pPr>
            <a:r>
              <a:rPr lang="zh-CN" altLang="en-US" sz="1600" dirty="0">
                <a:solidFill>
                  <a:schemeClr val="tx2">
                    <a:lumMod val="75000"/>
                  </a:schemeClr>
                </a:solidFill>
                <a:cs typeface="+mn-ea"/>
                <a:sym typeface="+mn-lt"/>
              </a:rPr>
              <a:t>在此录入本图表的综合描述说明，在此录入本图表的综合描述说明</a:t>
            </a:r>
          </a:p>
        </p:txBody>
      </p:sp>
    </p:spTree>
    <p:extLst>
      <p:ext uri="{BB962C8B-B14F-4D97-AF65-F5344CB8AC3E}">
        <p14:creationId xmlns:p14="http://schemas.microsoft.com/office/powerpoint/2010/main" val="40948451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par>
                                <p:cTn id="8" presetID="10" presetClass="entr" presetSubtype="0" fill="hold" nodeType="withEffect">
                                  <p:stCondLst>
                                    <p:cond delay="25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25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25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nodeType="withEffect">
                                  <p:stCondLst>
                                    <p:cond delay="25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par>
                          <p:cTn id="20" fill="hold">
                            <p:stCondLst>
                              <p:cond delay="7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78"/>
                                        </p:tgtEl>
                                        <p:attrNameLst>
                                          <p:attrName>style.visibility</p:attrName>
                                        </p:attrNameLst>
                                      </p:cBhvr>
                                      <p:to>
                                        <p:strVal val="visible"/>
                                      </p:to>
                                    </p:set>
                                    <p:anim calcmode="lin" valueType="num">
                                      <p:cBhvr>
                                        <p:cTn id="23" dur="10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78"/>
                                        </p:tgtEl>
                                        <p:attrNameLst>
                                          <p:attrName>ppt_y</p:attrName>
                                        </p:attrNameLst>
                                      </p:cBhvr>
                                      <p:tavLst>
                                        <p:tav tm="0">
                                          <p:val>
                                            <p:strVal val="#ppt_y"/>
                                          </p:val>
                                        </p:tav>
                                        <p:tav tm="100000">
                                          <p:val>
                                            <p:strVal val="#ppt_y"/>
                                          </p:val>
                                        </p:tav>
                                      </p:tavLst>
                                    </p:anim>
                                    <p:anim calcmode="lin" valueType="num">
                                      <p:cBhvr>
                                        <p:cTn id="25" dur="10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78"/>
                                        </p:tgtEl>
                                      </p:cBhvr>
                                    </p:animEffect>
                                  </p:childTnLst>
                                </p:cTn>
                              </p:par>
                            </p:childTnLst>
                          </p:cTn>
                        </p:par>
                        <p:par>
                          <p:cTn id="28" fill="hold">
                            <p:stCondLst>
                              <p:cond delay="2050"/>
                            </p:stCondLst>
                            <p:childTnLst>
                              <p:par>
                                <p:cTn id="29" presetID="2" presetClass="entr" presetSubtype="2"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1+#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cTn>
                              </p:par>
                            </p:childTnLst>
                          </p:cTn>
                        </p:par>
                        <p:par>
                          <p:cTn id="33" fill="hold">
                            <p:stCondLst>
                              <p:cond delay="25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80"/>
                                        </p:tgtEl>
                                        <p:attrNameLst>
                                          <p:attrName>style.visibility</p:attrName>
                                        </p:attrNameLst>
                                      </p:cBhvr>
                                      <p:to>
                                        <p:strVal val="visible"/>
                                      </p:to>
                                    </p:set>
                                    <p:anim calcmode="lin" valueType="num">
                                      <p:cBhvr>
                                        <p:cTn id="36" dur="10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37" dur="1000" fill="hold"/>
                                        <p:tgtEl>
                                          <p:spTgt spid="80"/>
                                        </p:tgtEl>
                                        <p:attrNameLst>
                                          <p:attrName>ppt_y</p:attrName>
                                        </p:attrNameLst>
                                      </p:cBhvr>
                                      <p:tavLst>
                                        <p:tav tm="0">
                                          <p:val>
                                            <p:strVal val="#ppt_y"/>
                                          </p:val>
                                        </p:tav>
                                        <p:tav tm="100000">
                                          <p:val>
                                            <p:strVal val="#ppt_y"/>
                                          </p:val>
                                        </p:tav>
                                      </p:tavLst>
                                    </p:anim>
                                    <p:anim calcmode="lin" valueType="num">
                                      <p:cBhvr>
                                        <p:cTn id="38" dur="10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39" dur="10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1000" tmFilter="0,0; .5, 1; 1, 1"/>
                                        <p:tgtEl>
                                          <p:spTgt spid="80"/>
                                        </p:tgtEl>
                                      </p:cBhvr>
                                    </p:animEffect>
                                  </p:childTnLst>
                                </p:cTn>
                              </p:par>
                            </p:childTnLst>
                          </p:cTn>
                        </p:par>
                        <p:par>
                          <p:cTn id="41" fill="hold">
                            <p:stCondLst>
                              <p:cond delay="3850"/>
                            </p:stCondLst>
                            <p:childTnLst>
                              <p:par>
                                <p:cTn id="42" presetID="2" presetClass="entr" presetSubtype="2"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 calcmode="lin" valueType="num">
                                      <p:cBhvr additive="base">
                                        <p:cTn id="44" dur="500" fill="hold"/>
                                        <p:tgtEl>
                                          <p:spTgt spid="81"/>
                                        </p:tgtEl>
                                        <p:attrNameLst>
                                          <p:attrName>ppt_x</p:attrName>
                                        </p:attrNameLst>
                                      </p:cBhvr>
                                      <p:tavLst>
                                        <p:tav tm="0">
                                          <p:val>
                                            <p:strVal val="1+#ppt_w/2"/>
                                          </p:val>
                                        </p:tav>
                                        <p:tav tm="100000">
                                          <p:val>
                                            <p:strVal val="#ppt_x"/>
                                          </p:val>
                                        </p:tav>
                                      </p:tavLst>
                                    </p:anim>
                                    <p:anim calcmode="lin" valueType="num">
                                      <p:cBhvr additive="base">
                                        <p:cTn id="45" dur="500" fill="hold"/>
                                        <p:tgtEl>
                                          <p:spTgt spid="81"/>
                                        </p:tgtEl>
                                        <p:attrNameLst>
                                          <p:attrName>ppt_y</p:attrName>
                                        </p:attrNameLst>
                                      </p:cBhvr>
                                      <p:tavLst>
                                        <p:tav tm="0">
                                          <p:val>
                                            <p:strVal val="#ppt_y"/>
                                          </p:val>
                                        </p:tav>
                                        <p:tav tm="100000">
                                          <p:val>
                                            <p:strVal val="#ppt_y"/>
                                          </p:val>
                                        </p:tav>
                                      </p:tavLst>
                                    </p:anim>
                                  </p:childTnLst>
                                </p:cTn>
                              </p:par>
                            </p:childTnLst>
                          </p:cTn>
                        </p:par>
                        <p:par>
                          <p:cTn id="46" fill="hold">
                            <p:stCondLst>
                              <p:cond delay="4350"/>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82"/>
                                        </p:tgtEl>
                                        <p:attrNameLst>
                                          <p:attrName>style.visibility</p:attrName>
                                        </p:attrNameLst>
                                      </p:cBhvr>
                                      <p:to>
                                        <p:strVal val="visible"/>
                                      </p:to>
                                    </p:set>
                                    <p:anim calcmode="lin" valueType="num">
                                      <p:cBhvr>
                                        <p:cTn id="49" dur="1000" fill="hold"/>
                                        <p:tgtEl>
                                          <p:spTgt spid="82"/>
                                        </p:tgtEl>
                                        <p:attrNameLst>
                                          <p:attrName>ppt_x</p:attrName>
                                        </p:attrNameLst>
                                      </p:cBhvr>
                                      <p:tavLst>
                                        <p:tav tm="0">
                                          <p:val>
                                            <p:strVal val="#ppt_x"/>
                                          </p:val>
                                        </p:tav>
                                        <p:tav tm="50000">
                                          <p:val>
                                            <p:strVal val="#ppt_x+.1"/>
                                          </p:val>
                                        </p:tav>
                                        <p:tav tm="100000">
                                          <p:val>
                                            <p:strVal val="#ppt_x"/>
                                          </p:val>
                                        </p:tav>
                                      </p:tavLst>
                                    </p:anim>
                                    <p:anim calcmode="lin" valueType="num">
                                      <p:cBhvr>
                                        <p:cTn id="50" dur="1000" fill="hold"/>
                                        <p:tgtEl>
                                          <p:spTgt spid="82"/>
                                        </p:tgtEl>
                                        <p:attrNameLst>
                                          <p:attrName>ppt_y</p:attrName>
                                        </p:attrNameLst>
                                      </p:cBhvr>
                                      <p:tavLst>
                                        <p:tav tm="0">
                                          <p:val>
                                            <p:strVal val="#ppt_y"/>
                                          </p:val>
                                        </p:tav>
                                        <p:tav tm="100000">
                                          <p:val>
                                            <p:strVal val="#ppt_y"/>
                                          </p:val>
                                        </p:tav>
                                      </p:tavLst>
                                    </p:anim>
                                    <p:anim calcmode="lin" valueType="num">
                                      <p:cBhvr>
                                        <p:cTn id="51" dur="1000" fill="hold"/>
                                        <p:tgtEl>
                                          <p:spTgt spid="82"/>
                                        </p:tgtEl>
                                        <p:attrNameLst>
                                          <p:attrName>ppt_h</p:attrName>
                                        </p:attrNameLst>
                                      </p:cBhvr>
                                      <p:tavLst>
                                        <p:tav tm="0">
                                          <p:val>
                                            <p:strVal val="#ppt_h/10"/>
                                          </p:val>
                                        </p:tav>
                                        <p:tav tm="50000">
                                          <p:val>
                                            <p:strVal val="#ppt_h+.01"/>
                                          </p:val>
                                        </p:tav>
                                        <p:tav tm="100000">
                                          <p:val>
                                            <p:strVal val="#ppt_h"/>
                                          </p:val>
                                        </p:tav>
                                      </p:tavLst>
                                    </p:anim>
                                    <p:anim calcmode="lin" valueType="num">
                                      <p:cBhvr>
                                        <p:cTn id="52" dur="1000" fill="hold"/>
                                        <p:tgtEl>
                                          <p:spTgt spid="82"/>
                                        </p:tgtEl>
                                        <p:attrNameLst>
                                          <p:attrName>ppt_w</p:attrName>
                                        </p:attrNameLst>
                                      </p:cBhvr>
                                      <p:tavLst>
                                        <p:tav tm="0">
                                          <p:val>
                                            <p:strVal val="#ppt_w/10"/>
                                          </p:val>
                                        </p:tav>
                                        <p:tav tm="50000">
                                          <p:val>
                                            <p:strVal val="#ppt_w+.01"/>
                                          </p:val>
                                        </p:tav>
                                        <p:tav tm="100000">
                                          <p:val>
                                            <p:strVal val="#ppt_w"/>
                                          </p:val>
                                        </p:tav>
                                      </p:tavLst>
                                    </p:anim>
                                    <p:animEffect transition="in" filter="fade">
                                      <p:cBhvr>
                                        <p:cTn id="53" dur="1000" tmFilter="0,0; .5, 1; 1, 1"/>
                                        <p:tgtEl>
                                          <p:spTgt spid="82"/>
                                        </p:tgtEl>
                                      </p:cBhvr>
                                    </p:animEffect>
                                  </p:childTnLst>
                                </p:cTn>
                              </p:par>
                            </p:childTnLst>
                          </p:cTn>
                        </p:par>
                        <p:par>
                          <p:cTn id="54" fill="hold">
                            <p:stCondLst>
                              <p:cond delay="5650"/>
                            </p:stCondLst>
                            <p:childTnLst>
                              <p:par>
                                <p:cTn id="55" presetID="2" presetClass="entr" presetSubtype="2" fill="hold" grpId="0" nodeType="afterEffect">
                                  <p:stCondLst>
                                    <p:cond delay="0"/>
                                  </p:stCondLst>
                                  <p:childTnLst>
                                    <p:set>
                                      <p:cBhvr>
                                        <p:cTn id="56" dur="1" fill="hold">
                                          <p:stCondLst>
                                            <p:cond delay="0"/>
                                          </p:stCondLst>
                                        </p:cTn>
                                        <p:tgtEl>
                                          <p:spTgt spid="83"/>
                                        </p:tgtEl>
                                        <p:attrNameLst>
                                          <p:attrName>style.visibility</p:attrName>
                                        </p:attrNameLst>
                                      </p:cBhvr>
                                      <p:to>
                                        <p:strVal val="visible"/>
                                      </p:to>
                                    </p:set>
                                    <p:anim calcmode="lin" valueType="num">
                                      <p:cBhvr additive="base">
                                        <p:cTn id="57" dur="500" fill="hold"/>
                                        <p:tgtEl>
                                          <p:spTgt spid="83"/>
                                        </p:tgtEl>
                                        <p:attrNameLst>
                                          <p:attrName>ppt_x</p:attrName>
                                        </p:attrNameLst>
                                      </p:cBhvr>
                                      <p:tavLst>
                                        <p:tav tm="0">
                                          <p:val>
                                            <p:strVal val="1+#ppt_w/2"/>
                                          </p:val>
                                        </p:tav>
                                        <p:tav tm="100000">
                                          <p:val>
                                            <p:strVal val="#ppt_x"/>
                                          </p:val>
                                        </p:tav>
                                      </p:tavLst>
                                    </p:anim>
                                    <p:anim calcmode="lin" valueType="num">
                                      <p:cBhvr additive="base">
                                        <p:cTn id="58" dur="500" fill="hold"/>
                                        <p:tgtEl>
                                          <p:spTgt spid="83"/>
                                        </p:tgtEl>
                                        <p:attrNameLst>
                                          <p:attrName>ppt_y</p:attrName>
                                        </p:attrNameLst>
                                      </p:cBhvr>
                                      <p:tavLst>
                                        <p:tav tm="0">
                                          <p:val>
                                            <p:strVal val="#ppt_y"/>
                                          </p:val>
                                        </p:tav>
                                        <p:tav tm="100000">
                                          <p:val>
                                            <p:strVal val="#ppt_y"/>
                                          </p:val>
                                        </p:tav>
                                      </p:tavLst>
                                    </p:anim>
                                  </p:childTnLst>
                                </p:cTn>
                              </p:par>
                            </p:childTnLst>
                          </p:cTn>
                        </p:par>
                        <p:par>
                          <p:cTn id="59" fill="hold">
                            <p:stCondLst>
                              <p:cond delay="6150"/>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84"/>
                                        </p:tgtEl>
                                        <p:attrNameLst>
                                          <p:attrName>style.visibility</p:attrName>
                                        </p:attrNameLst>
                                      </p:cBhvr>
                                      <p:to>
                                        <p:strVal val="visible"/>
                                      </p:to>
                                    </p:set>
                                    <p:anim calcmode="lin" valueType="num">
                                      <p:cBhvr>
                                        <p:cTn id="62" dur="10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63" dur="1000" fill="hold"/>
                                        <p:tgtEl>
                                          <p:spTgt spid="84"/>
                                        </p:tgtEl>
                                        <p:attrNameLst>
                                          <p:attrName>ppt_y</p:attrName>
                                        </p:attrNameLst>
                                      </p:cBhvr>
                                      <p:tavLst>
                                        <p:tav tm="0">
                                          <p:val>
                                            <p:strVal val="#ppt_y"/>
                                          </p:val>
                                        </p:tav>
                                        <p:tav tm="100000">
                                          <p:val>
                                            <p:strVal val="#ppt_y"/>
                                          </p:val>
                                        </p:tav>
                                      </p:tavLst>
                                    </p:anim>
                                    <p:anim calcmode="lin" valueType="num">
                                      <p:cBhvr>
                                        <p:cTn id="64" dur="10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65" dur="10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66" dur="1000" tmFilter="0,0; .5, 1; 1, 1"/>
                                        <p:tgtEl>
                                          <p:spTgt spid="84"/>
                                        </p:tgtEl>
                                      </p:cBhvr>
                                    </p:animEffect>
                                  </p:childTnLst>
                                </p:cTn>
                              </p:par>
                            </p:childTnLst>
                          </p:cTn>
                        </p:par>
                        <p:par>
                          <p:cTn id="67" fill="hold">
                            <p:stCondLst>
                              <p:cond delay="7450"/>
                            </p:stCondLst>
                            <p:childTnLst>
                              <p:par>
                                <p:cTn id="68" presetID="2" presetClass="entr" presetSubtype="2" fill="hold" grpId="0" nodeType="afterEffect">
                                  <p:stCondLst>
                                    <p:cond delay="0"/>
                                  </p:stCondLst>
                                  <p:childTnLst>
                                    <p:set>
                                      <p:cBhvr>
                                        <p:cTn id="69" dur="1" fill="hold">
                                          <p:stCondLst>
                                            <p:cond delay="0"/>
                                          </p:stCondLst>
                                        </p:cTn>
                                        <p:tgtEl>
                                          <p:spTgt spid="85"/>
                                        </p:tgtEl>
                                        <p:attrNameLst>
                                          <p:attrName>style.visibility</p:attrName>
                                        </p:attrNameLst>
                                      </p:cBhvr>
                                      <p:to>
                                        <p:strVal val="visible"/>
                                      </p:to>
                                    </p:set>
                                    <p:anim calcmode="lin" valueType="num">
                                      <p:cBhvr additive="base">
                                        <p:cTn id="70" dur="500" fill="hold"/>
                                        <p:tgtEl>
                                          <p:spTgt spid="85"/>
                                        </p:tgtEl>
                                        <p:attrNameLst>
                                          <p:attrName>ppt_x</p:attrName>
                                        </p:attrNameLst>
                                      </p:cBhvr>
                                      <p:tavLst>
                                        <p:tav tm="0">
                                          <p:val>
                                            <p:strVal val="1+#ppt_w/2"/>
                                          </p:val>
                                        </p:tav>
                                        <p:tav tm="100000">
                                          <p:val>
                                            <p:strVal val="#ppt_x"/>
                                          </p:val>
                                        </p:tav>
                                      </p:tavLst>
                                    </p:anim>
                                    <p:anim calcmode="lin" valueType="num">
                                      <p:cBhvr additive="base">
                                        <p:cTn id="71"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4" grpId="0"/>
      <p:bldP spid="8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49" name="Oval 15"/>
          <p:cNvSpPr>
            <a:spLocks noChangeArrowheads="1"/>
          </p:cNvSpPr>
          <p:nvPr/>
        </p:nvSpPr>
        <p:spPr bwMode="auto">
          <a:xfrm>
            <a:off x="1684543" y="2016859"/>
            <a:ext cx="2527606" cy="2518236"/>
          </a:xfrm>
          <a:prstGeom prst="ellipse">
            <a:avLst/>
          </a:prstGeom>
          <a:gradFill flip="none" rotWithShape="1">
            <a:gsLst>
              <a:gs pos="0">
                <a:srgbClr val="FFFFFF"/>
              </a:gs>
              <a:gs pos="100000">
                <a:srgbClr val="FFFFFF">
                  <a:lumMod val="75000"/>
                </a:srgbClr>
              </a:gs>
            </a:gsLst>
            <a:lin ang="13500000" scaled="1"/>
            <a:tileRect/>
          </a:gradFill>
          <a:ln w="38100" cap="flat" cmpd="sng" algn="ctr">
            <a:solidFill>
              <a:schemeClr val="bg1"/>
            </a:solidFill>
            <a:prstDash val="solid"/>
            <a:miter lim="800000"/>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50" name="Oval 31"/>
          <p:cNvSpPr>
            <a:spLocks noChangeArrowheads="1"/>
          </p:cNvSpPr>
          <p:nvPr/>
        </p:nvSpPr>
        <p:spPr bwMode="auto">
          <a:xfrm>
            <a:off x="1799526" y="2129729"/>
            <a:ext cx="2298927" cy="2291208"/>
          </a:xfrm>
          <a:prstGeom prst="ellipse">
            <a:avLst/>
          </a:prstGeom>
          <a:solidFill>
            <a:srgbClr val="C00000"/>
          </a:solidFill>
          <a:ln w="254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51" name="文本框 50"/>
          <p:cNvSpPr txBox="1"/>
          <p:nvPr/>
        </p:nvSpPr>
        <p:spPr>
          <a:xfrm>
            <a:off x="2010267" y="2601222"/>
            <a:ext cx="1876159" cy="735611"/>
          </a:xfrm>
          <a:prstGeom prst="rect">
            <a:avLst/>
          </a:prstGeom>
          <a:effectLst/>
        </p:spPr>
        <p:txBody>
          <a:bodyPr wrap="square">
            <a:spAutoFit/>
          </a:bodyPr>
          <a:lstStyle>
            <a:defPPr>
              <a:defRPr lang="zh-CN"/>
            </a:defPPr>
            <a:lvl1pPr algn="ctr">
              <a:defRPr sz="9600" b="1" spc="300">
                <a:solidFill>
                  <a:schemeClr val="accent2"/>
                </a:solidFill>
                <a:effectLst>
                  <a:innerShdw blurRad="76200" dist="76200" dir="13500000">
                    <a:prstClr val="black">
                      <a:alpha val="50000"/>
                    </a:prstClr>
                  </a:innerShdw>
                </a:effectLst>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FFFFFF"/>
                </a:solidFill>
                <a:effectLst>
                  <a:innerShdw blurRad="76200" dist="76200" dir="13500000">
                    <a:prstClr val="black">
                      <a:alpha val="50000"/>
                    </a:prstClr>
                  </a:innerShdw>
                </a:effectLst>
                <a:uLnTx/>
                <a:uFillTx/>
                <a:ea typeface="微软雅黑" panose="020B0503020204020204" pitchFamily="34" charset="-122"/>
              </a:rPr>
              <a:t>目 录</a:t>
            </a:r>
            <a:endParaRPr kumimoji="0" lang="en-US" altLang="zh-CN" sz="4800" b="1" i="0" u="none" strike="noStrike" kern="0" cap="none" spc="0" normalizeH="0" baseline="0" noProof="0" dirty="0">
              <a:ln>
                <a:noFill/>
              </a:ln>
              <a:solidFill>
                <a:srgbClr val="FFFFFF"/>
              </a:solidFill>
              <a:effectLst>
                <a:innerShdw blurRad="76200" dist="76200" dir="13500000">
                  <a:prstClr val="black">
                    <a:alpha val="50000"/>
                  </a:prstClr>
                </a:innerShdw>
              </a:effectLst>
              <a:uLnTx/>
              <a:uFillTx/>
              <a:ea typeface="微软雅黑" panose="020B0503020204020204" pitchFamily="34" charset="-122"/>
            </a:endParaRPr>
          </a:p>
        </p:txBody>
      </p:sp>
      <p:sp>
        <p:nvSpPr>
          <p:cNvPr id="52" name="文本框 51"/>
          <p:cNvSpPr txBox="1"/>
          <p:nvPr/>
        </p:nvSpPr>
        <p:spPr>
          <a:xfrm>
            <a:off x="1684543" y="3299117"/>
            <a:ext cx="2527607" cy="553998"/>
          </a:xfrm>
          <a:prstGeom prst="rect">
            <a:avLst/>
          </a:prstGeom>
          <a:effectLst/>
        </p:spPr>
        <p:txBody>
          <a:bodyPr wrap="square">
            <a:spAutoFit/>
          </a:bodyPr>
          <a:lstStyle>
            <a:defPPr>
              <a:defRPr lang="zh-CN"/>
            </a:defPPr>
            <a:lvl1pPr algn="ctr">
              <a:defRPr sz="9600" b="1" spc="300">
                <a:solidFill>
                  <a:schemeClr val="accent2"/>
                </a:solidFill>
                <a:effectLst>
                  <a:innerShdw blurRad="76200" dist="76200" dir="13500000">
                    <a:prstClr val="black">
                      <a:alpha val="50000"/>
                    </a:prstClr>
                  </a:innerShdw>
                </a:effectLst>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000" b="1" i="0" u="none" strike="noStrike" kern="0" cap="none" spc="0" normalizeH="0" baseline="0" noProof="0" dirty="0">
                <a:ln>
                  <a:noFill/>
                </a:ln>
                <a:solidFill>
                  <a:srgbClr val="FFFFFF"/>
                </a:solidFill>
                <a:effectLst>
                  <a:innerShdw blurRad="76200" dist="76200" dir="13500000">
                    <a:prstClr val="black">
                      <a:alpha val="50000"/>
                    </a:prstClr>
                  </a:innerShdw>
                </a:effectLst>
                <a:uLnTx/>
                <a:uFillTx/>
                <a:ea typeface="微软雅黑" panose="020B0503020204020204" pitchFamily="34" charset="-122"/>
              </a:rPr>
              <a:t>CONTENTS</a:t>
            </a:r>
          </a:p>
        </p:txBody>
      </p:sp>
      <p:grpSp>
        <p:nvGrpSpPr>
          <p:cNvPr id="53" name="组合 52"/>
          <p:cNvGrpSpPr/>
          <p:nvPr/>
        </p:nvGrpSpPr>
        <p:grpSpPr>
          <a:xfrm>
            <a:off x="5771759" y="1539189"/>
            <a:ext cx="4620715" cy="590540"/>
            <a:chOff x="4318782" y="1624909"/>
            <a:chExt cx="4620715" cy="590540"/>
          </a:xfrm>
          <a:effectLst>
            <a:outerShdw blurRad="50800" dist="38100" dir="5400000" algn="t" rotWithShape="0">
              <a:prstClr val="black">
                <a:alpha val="16000"/>
              </a:prstClr>
            </a:outerShdw>
          </a:effectLst>
        </p:grpSpPr>
        <p:sp>
          <p:nvSpPr>
            <p:cNvPr id="54" name="圆角矩形 53"/>
            <p:cNvSpPr/>
            <p:nvPr/>
          </p:nvSpPr>
          <p:spPr>
            <a:xfrm>
              <a:off x="4318782" y="1624909"/>
              <a:ext cx="4620715" cy="573458"/>
            </a:xfrm>
            <a:prstGeom prst="roundRect">
              <a:avLst>
                <a:gd name="adj" fmla="val 50000"/>
              </a:avLst>
            </a:prstGeom>
            <a:gradFill flip="none" rotWithShape="1">
              <a:gsLst>
                <a:gs pos="0">
                  <a:srgbClr val="FFFFFF"/>
                </a:gs>
                <a:gs pos="100000">
                  <a:srgbClr val="FFFFFF">
                    <a:lumMod val="75000"/>
                  </a:srgbClr>
                </a:gs>
              </a:gsLst>
              <a:lin ang="13500000" scaled="1"/>
              <a:tileRect/>
            </a:gradFill>
            <a:ln w="25400" cap="flat" cmpd="sng" algn="ctr">
              <a:solidFill>
                <a:schemeClr val="bg1"/>
              </a:solidFill>
              <a:prstDash val="solid"/>
              <a:miter lim="800000"/>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C00000"/>
                </a:solidFill>
                <a:effectLst/>
                <a:uLnTx/>
                <a:uFillTx/>
              </a:endParaRPr>
            </a:p>
          </p:txBody>
        </p:sp>
        <p:sp>
          <p:nvSpPr>
            <p:cNvPr id="55" name="文本框 54"/>
            <p:cNvSpPr txBox="1"/>
            <p:nvPr/>
          </p:nvSpPr>
          <p:spPr>
            <a:xfrm>
              <a:off x="5316805" y="1680805"/>
              <a:ext cx="247765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haroni" panose="02010803020104030203" pitchFamily="2" charset="-79"/>
                </a:rPr>
                <a:t>年度工作概述</a:t>
              </a:r>
            </a:p>
          </p:txBody>
        </p:sp>
        <p:sp>
          <p:nvSpPr>
            <p:cNvPr id="56" name="Freeform 12"/>
            <p:cNvSpPr>
              <a:spLocks noChangeAspect="1" noEditPoints="1"/>
            </p:cNvSpPr>
            <p:nvPr/>
          </p:nvSpPr>
          <p:spPr bwMode="auto">
            <a:xfrm>
              <a:off x="8153409" y="1772816"/>
              <a:ext cx="372493" cy="277641"/>
            </a:xfrm>
            <a:custGeom>
              <a:avLst/>
              <a:gdLst>
                <a:gd name="T0" fmla="*/ 122376 w 983"/>
                <a:gd name="T1" fmla="*/ 235554 h 731"/>
                <a:gd name="T2" fmla="*/ 218573 w 983"/>
                <a:gd name="T3" fmla="*/ 67127 h 731"/>
                <a:gd name="T4" fmla="*/ 242318 w 983"/>
                <a:gd name="T5" fmla="*/ 39056 h 731"/>
                <a:gd name="T6" fmla="*/ 462108 w 983"/>
                <a:gd name="T7" fmla="*/ 56753 h 731"/>
                <a:gd name="T8" fmla="*/ 449323 w 983"/>
                <a:gd name="T9" fmla="*/ 29902 h 731"/>
                <a:gd name="T10" fmla="*/ 499856 w 983"/>
                <a:gd name="T11" fmla="*/ 14646 h 731"/>
                <a:gd name="T12" fmla="*/ 533951 w 983"/>
                <a:gd name="T13" fmla="*/ 16477 h 731"/>
                <a:gd name="T14" fmla="*/ 522992 w 983"/>
                <a:gd name="T15" fmla="*/ 66517 h 731"/>
                <a:gd name="T16" fmla="*/ 505336 w 983"/>
                <a:gd name="T17" fmla="*/ 93977 h 731"/>
                <a:gd name="T18" fmla="*/ 379306 w 983"/>
                <a:gd name="T19" fmla="*/ 209924 h 731"/>
                <a:gd name="T20" fmla="*/ 378697 w 983"/>
                <a:gd name="T21" fmla="*/ 210534 h 731"/>
                <a:gd name="T22" fmla="*/ 579614 w 983"/>
                <a:gd name="T23" fmla="*/ 408863 h 731"/>
                <a:gd name="T24" fmla="*/ 579614 w 983"/>
                <a:gd name="T25" fmla="*/ 446088 h 731"/>
                <a:gd name="T26" fmla="*/ 464544 w 983"/>
                <a:gd name="T27" fmla="*/ 446088 h 731"/>
                <a:gd name="T28" fmla="*/ 339732 w 983"/>
                <a:gd name="T29" fmla="*/ 446088 h 731"/>
                <a:gd name="T30" fmla="*/ 214920 w 983"/>
                <a:gd name="T31" fmla="*/ 446088 h 731"/>
                <a:gd name="T32" fmla="*/ 90108 w 983"/>
                <a:gd name="T33" fmla="*/ 446088 h 731"/>
                <a:gd name="T34" fmla="*/ 0 w 983"/>
                <a:gd name="T35" fmla="*/ 427781 h 731"/>
                <a:gd name="T36" fmla="*/ 18874 w 983"/>
                <a:gd name="T37" fmla="*/ 0 h 731"/>
                <a:gd name="T38" fmla="*/ 37748 w 983"/>
                <a:gd name="T39" fmla="*/ 408863 h 731"/>
                <a:gd name="T40" fmla="*/ 90108 w 983"/>
                <a:gd name="T41" fmla="*/ 323429 h 731"/>
                <a:gd name="T42" fmla="*/ 143686 w 983"/>
                <a:gd name="T43" fmla="*/ 304512 h 731"/>
                <a:gd name="T44" fmla="*/ 162560 w 983"/>
                <a:gd name="T45" fmla="*/ 408863 h 731"/>
                <a:gd name="T46" fmla="*/ 214920 w 983"/>
                <a:gd name="T47" fmla="*/ 192837 h 731"/>
                <a:gd name="T48" fmla="*/ 268498 w 983"/>
                <a:gd name="T49" fmla="*/ 174530 h 731"/>
                <a:gd name="T50" fmla="*/ 287372 w 983"/>
                <a:gd name="T51" fmla="*/ 408863 h 731"/>
                <a:gd name="T52" fmla="*/ 339732 w 983"/>
                <a:gd name="T53" fmla="*/ 256913 h 731"/>
                <a:gd name="T54" fmla="*/ 393310 w 983"/>
                <a:gd name="T55" fmla="*/ 237995 h 731"/>
                <a:gd name="T56" fmla="*/ 412183 w 983"/>
                <a:gd name="T57" fmla="*/ 408863 h 731"/>
                <a:gd name="T58" fmla="*/ 464544 w 983"/>
                <a:gd name="T59" fmla="*/ 149510 h 731"/>
                <a:gd name="T60" fmla="*/ 518121 w 983"/>
                <a:gd name="T61" fmla="*/ 130592 h 731"/>
                <a:gd name="T62" fmla="*/ 536386 w 983"/>
                <a:gd name="T63" fmla="*/ 408863 h 7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83" h="731">
                  <a:moveTo>
                    <a:pt x="404" y="154"/>
                  </a:moveTo>
                  <a:lnTo>
                    <a:pt x="201" y="386"/>
                  </a:lnTo>
                  <a:lnTo>
                    <a:pt x="153" y="345"/>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rgbClr val="C00000"/>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endParaRPr>
            </a:p>
          </p:txBody>
        </p:sp>
        <p:sp>
          <p:nvSpPr>
            <p:cNvPr id="57" name="文本框 56"/>
            <p:cNvSpPr txBox="1"/>
            <p:nvPr/>
          </p:nvSpPr>
          <p:spPr>
            <a:xfrm>
              <a:off x="4604826" y="1630674"/>
              <a:ext cx="601447"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C00000"/>
                  </a:solidFill>
                  <a:effectLst/>
                  <a:uLnTx/>
                  <a:uFillTx/>
                </a:rPr>
                <a:t>01</a:t>
              </a:r>
              <a:endParaRPr kumimoji="0" lang="zh-CN" altLang="en-US" sz="3200" b="0" i="0" u="none" strike="noStrike" kern="0" cap="none" spc="0" normalizeH="0" baseline="0" noProof="0" dirty="0">
                <a:ln>
                  <a:noFill/>
                </a:ln>
                <a:solidFill>
                  <a:srgbClr val="C00000"/>
                </a:solidFill>
                <a:effectLst/>
                <a:uLnTx/>
                <a:uFillTx/>
              </a:endParaRPr>
            </a:p>
          </p:txBody>
        </p:sp>
      </p:grpSp>
      <p:grpSp>
        <p:nvGrpSpPr>
          <p:cNvPr id="58" name="组合 57"/>
          <p:cNvGrpSpPr/>
          <p:nvPr/>
        </p:nvGrpSpPr>
        <p:grpSpPr>
          <a:xfrm>
            <a:off x="5771759" y="2548239"/>
            <a:ext cx="4620715" cy="584775"/>
            <a:chOff x="4318782" y="2381934"/>
            <a:chExt cx="4620715" cy="584775"/>
          </a:xfrm>
          <a:effectLst>
            <a:outerShdw blurRad="50800" dist="38100" dir="5400000" algn="t" rotWithShape="0">
              <a:prstClr val="black">
                <a:alpha val="16000"/>
              </a:prstClr>
            </a:outerShdw>
          </a:effectLst>
        </p:grpSpPr>
        <p:sp>
          <p:nvSpPr>
            <p:cNvPr id="59" name="圆角矩形 58"/>
            <p:cNvSpPr/>
            <p:nvPr/>
          </p:nvSpPr>
          <p:spPr>
            <a:xfrm>
              <a:off x="4318782" y="2383590"/>
              <a:ext cx="4620715" cy="573458"/>
            </a:xfrm>
            <a:prstGeom prst="roundRect">
              <a:avLst>
                <a:gd name="adj" fmla="val 50000"/>
              </a:avLst>
            </a:prstGeom>
            <a:gradFill flip="none" rotWithShape="1">
              <a:gsLst>
                <a:gs pos="0">
                  <a:srgbClr val="FFFFFF"/>
                </a:gs>
                <a:gs pos="100000">
                  <a:srgbClr val="FFFFFF">
                    <a:lumMod val="75000"/>
                  </a:srgbClr>
                </a:gs>
              </a:gsLst>
              <a:lin ang="13500000" scaled="1"/>
              <a:tileRect/>
            </a:gradFill>
            <a:ln w="25400" cap="flat" cmpd="sng" algn="ctr">
              <a:gradFill flip="none" rotWithShape="1">
                <a:gsLst>
                  <a:gs pos="0">
                    <a:srgbClr val="FFFFFF"/>
                  </a:gs>
                  <a:gs pos="100000">
                    <a:srgbClr val="FFFFFF">
                      <a:lumMod val="65000"/>
                    </a:srgbClr>
                  </a:gs>
                </a:gsLst>
                <a:lin ang="2700000" scaled="1"/>
                <a:tileRect/>
              </a:gradFill>
              <a:prstDash val="solid"/>
              <a:miter lim="800000"/>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C00000"/>
                </a:solidFill>
                <a:effectLst/>
                <a:uLnTx/>
                <a:uFillTx/>
              </a:endParaRPr>
            </a:p>
          </p:txBody>
        </p:sp>
        <p:sp>
          <p:nvSpPr>
            <p:cNvPr id="60" name="文本框 59"/>
            <p:cNvSpPr txBox="1"/>
            <p:nvPr/>
          </p:nvSpPr>
          <p:spPr>
            <a:xfrm>
              <a:off x="5316805" y="2439487"/>
              <a:ext cx="247765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haroni" panose="02010803020104030203" pitchFamily="2" charset="-79"/>
                </a:rPr>
                <a:t>工作完成情况</a:t>
              </a:r>
            </a:p>
          </p:txBody>
        </p:sp>
        <p:sp>
          <p:nvSpPr>
            <p:cNvPr id="61" name="Freeform 124"/>
            <p:cNvSpPr>
              <a:spLocks noChangeAspect="1" noEditPoints="1"/>
            </p:cNvSpPr>
            <p:nvPr/>
          </p:nvSpPr>
          <p:spPr bwMode="auto">
            <a:xfrm>
              <a:off x="8125562" y="2511569"/>
              <a:ext cx="400050" cy="317500"/>
            </a:xfrm>
            <a:custGeom>
              <a:avLst/>
              <a:gdLst>
                <a:gd name="T0" fmla="*/ 377 w 1101"/>
                <a:gd name="T1" fmla="*/ 858 h 877"/>
                <a:gd name="T2" fmla="*/ 397 w 1101"/>
                <a:gd name="T3" fmla="*/ 866 h 877"/>
                <a:gd name="T4" fmla="*/ 566 w 1101"/>
                <a:gd name="T5" fmla="*/ 716 h 877"/>
                <a:gd name="T6" fmla="*/ 377 w 1101"/>
                <a:gd name="T7" fmla="*/ 620 h 877"/>
                <a:gd name="T8" fmla="*/ 377 w 1101"/>
                <a:gd name="T9" fmla="*/ 858 h 877"/>
                <a:gd name="T10" fmla="*/ 1066 w 1101"/>
                <a:gd name="T11" fmla="*/ 8 h 877"/>
                <a:gd name="T12" fmla="*/ 21 w 1101"/>
                <a:gd name="T13" fmla="*/ 371 h 877"/>
                <a:gd name="T14" fmla="*/ 20 w 1101"/>
                <a:gd name="T15" fmla="*/ 400 h 877"/>
                <a:gd name="T16" fmla="*/ 245 w 1101"/>
                <a:gd name="T17" fmla="*/ 489 h 877"/>
                <a:gd name="T18" fmla="*/ 245 w 1101"/>
                <a:gd name="T19" fmla="*/ 489 h 877"/>
                <a:gd name="T20" fmla="*/ 379 w 1101"/>
                <a:gd name="T21" fmla="*/ 542 h 877"/>
                <a:gd name="T22" fmla="*/ 1029 w 1101"/>
                <a:gd name="T23" fmla="*/ 70 h 877"/>
                <a:gd name="T24" fmla="*/ 1042 w 1101"/>
                <a:gd name="T25" fmla="*/ 81 h 877"/>
                <a:gd name="T26" fmla="*/ 575 w 1101"/>
                <a:gd name="T27" fmla="*/ 581 h 877"/>
                <a:gd name="T28" fmla="*/ 575 w 1101"/>
                <a:gd name="T29" fmla="*/ 581 h 877"/>
                <a:gd name="T30" fmla="*/ 549 w 1101"/>
                <a:gd name="T31" fmla="*/ 610 h 877"/>
                <a:gd name="T32" fmla="*/ 584 w 1101"/>
                <a:gd name="T33" fmla="*/ 629 h 877"/>
                <a:gd name="T34" fmla="*/ 879 w 1101"/>
                <a:gd name="T35" fmla="*/ 785 h 877"/>
                <a:gd name="T36" fmla="*/ 924 w 1101"/>
                <a:gd name="T37" fmla="*/ 766 h 877"/>
                <a:gd name="T38" fmla="*/ 1095 w 1101"/>
                <a:gd name="T39" fmla="*/ 33 h 877"/>
                <a:gd name="T40" fmla="*/ 1066 w 1101"/>
                <a:gd name="T41" fmla="*/ 8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1" h="877">
                  <a:moveTo>
                    <a:pt x="377" y="858"/>
                  </a:moveTo>
                  <a:cubicBezTo>
                    <a:pt x="377" y="872"/>
                    <a:pt x="385" y="877"/>
                    <a:pt x="397" y="866"/>
                  </a:cubicBezTo>
                  <a:cubicBezTo>
                    <a:pt x="412" y="852"/>
                    <a:pt x="566" y="716"/>
                    <a:pt x="566" y="716"/>
                  </a:cubicBezTo>
                  <a:lnTo>
                    <a:pt x="377" y="620"/>
                  </a:lnTo>
                  <a:lnTo>
                    <a:pt x="377" y="858"/>
                  </a:lnTo>
                  <a:close/>
                  <a:moveTo>
                    <a:pt x="1066" y="8"/>
                  </a:moveTo>
                  <a:cubicBezTo>
                    <a:pt x="1046" y="15"/>
                    <a:pt x="41" y="365"/>
                    <a:pt x="21" y="371"/>
                  </a:cubicBezTo>
                  <a:cubicBezTo>
                    <a:pt x="4" y="378"/>
                    <a:pt x="0" y="392"/>
                    <a:pt x="20" y="400"/>
                  </a:cubicBezTo>
                  <a:cubicBezTo>
                    <a:pt x="44" y="409"/>
                    <a:pt x="245" y="489"/>
                    <a:pt x="245" y="489"/>
                  </a:cubicBezTo>
                  <a:lnTo>
                    <a:pt x="245" y="489"/>
                  </a:lnTo>
                  <a:lnTo>
                    <a:pt x="379" y="542"/>
                  </a:lnTo>
                  <a:cubicBezTo>
                    <a:pt x="379" y="542"/>
                    <a:pt x="1020" y="76"/>
                    <a:pt x="1029" y="70"/>
                  </a:cubicBezTo>
                  <a:cubicBezTo>
                    <a:pt x="1038" y="63"/>
                    <a:pt x="1048" y="75"/>
                    <a:pt x="1042" y="81"/>
                  </a:cubicBezTo>
                  <a:cubicBezTo>
                    <a:pt x="1035" y="89"/>
                    <a:pt x="575" y="581"/>
                    <a:pt x="575" y="581"/>
                  </a:cubicBezTo>
                  <a:cubicBezTo>
                    <a:pt x="575" y="581"/>
                    <a:pt x="575" y="581"/>
                    <a:pt x="575" y="581"/>
                  </a:cubicBezTo>
                  <a:lnTo>
                    <a:pt x="549" y="610"/>
                  </a:lnTo>
                  <a:lnTo>
                    <a:pt x="584" y="629"/>
                  </a:lnTo>
                  <a:cubicBezTo>
                    <a:pt x="584" y="629"/>
                    <a:pt x="859" y="775"/>
                    <a:pt x="879" y="785"/>
                  </a:cubicBezTo>
                  <a:cubicBezTo>
                    <a:pt x="896" y="795"/>
                    <a:pt x="918" y="787"/>
                    <a:pt x="924" y="766"/>
                  </a:cubicBezTo>
                  <a:cubicBezTo>
                    <a:pt x="929" y="741"/>
                    <a:pt x="1092" y="48"/>
                    <a:pt x="1095" y="33"/>
                  </a:cubicBezTo>
                  <a:cubicBezTo>
                    <a:pt x="1101" y="12"/>
                    <a:pt x="1087" y="0"/>
                    <a:pt x="1066" y="8"/>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endParaRPr>
            </a:p>
          </p:txBody>
        </p:sp>
        <p:sp>
          <p:nvSpPr>
            <p:cNvPr id="62" name="文本框 61"/>
            <p:cNvSpPr txBox="1"/>
            <p:nvPr/>
          </p:nvSpPr>
          <p:spPr>
            <a:xfrm>
              <a:off x="4604826" y="2381934"/>
              <a:ext cx="601447"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C00000"/>
                  </a:solidFill>
                  <a:effectLst/>
                  <a:uLnTx/>
                  <a:uFillTx/>
                </a:rPr>
                <a:t>02</a:t>
              </a:r>
              <a:endParaRPr kumimoji="0" lang="zh-CN" altLang="en-US" sz="3200" b="0" i="0" u="none" strike="noStrike" kern="0" cap="none" spc="0" normalizeH="0" baseline="0" noProof="0" dirty="0">
                <a:ln>
                  <a:noFill/>
                </a:ln>
                <a:solidFill>
                  <a:srgbClr val="C00000"/>
                </a:solidFill>
                <a:effectLst/>
                <a:uLnTx/>
                <a:uFillTx/>
              </a:endParaRPr>
            </a:p>
          </p:txBody>
        </p:sp>
      </p:grpSp>
      <p:grpSp>
        <p:nvGrpSpPr>
          <p:cNvPr id="68" name="组合 67"/>
          <p:cNvGrpSpPr/>
          <p:nvPr/>
        </p:nvGrpSpPr>
        <p:grpSpPr>
          <a:xfrm>
            <a:off x="5771759" y="3551524"/>
            <a:ext cx="4620715" cy="594447"/>
            <a:chOff x="4318782" y="3900952"/>
            <a:chExt cx="4620715" cy="594447"/>
          </a:xfrm>
          <a:effectLst>
            <a:outerShdw blurRad="50800" dist="38100" dir="5400000" algn="t" rotWithShape="0">
              <a:prstClr val="black">
                <a:alpha val="16000"/>
              </a:prstClr>
            </a:outerShdw>
          </a:effectLst>
        </p:grpSpPr>
        <p:sp>
          <p:nvSpPr>
            <p:cNvPr id="69" name="圆角矩形 68"/>
            <p:cNvSpPr/>
            <p:nvPr/>
          </p:nvSpPr>
          <p:spPr>
            <a:xfrm>
              <a:off x="4318782" y="3900952"/>
              <a:ext cx="4620715" cy="573458"/>
            </a:xfrm>
            <a:prstGeom prst="roundRect">
              <a:avLst>
                <a:gd name="adj" fmla="val 50000"/>
              </a:avLst>
            </a:prstGeom>
            <a:gradFill flip="none" rotWithShape="1">
              <a:gsLst>
                <a:gs pos="0">
                  <a:srgbClr val="FFFFFF"/>
                </a:gs>
                <a:gs pos="100000">
                  <a:srgbClr val="FFFFFF">
                    <a:lumMod val="75000"/>
                  </a:srgbClr>
                </a:gs>
              </a:gsLst>
              <a:lin ang="13500000" scaled="1"/>
              <a:tileRect/>
            </a:gradFill>
            <a:ln w="25400" cap="flat" cmpd="sng" algn="ctr">
              <a:gradFill flip="none" rotWithShape="1">
                <a:gsLst>
                  <a:gs pos="0">
                    <a:srgbClr val="FFFFFF"/>
                  </a:gs>
                  <a:gs pos="100000">
                    <a:srgbClr val="FFFFFF">
                      <a:lumMod val="65000"/>
                    </a:srgbClr>
                  </a:gs>
                </a:gsLst>
                <a:lin ang="2700000" scaled="1"/>
                <a:tileRect/>
              </a:gradFill>
              <a:prstDash val="solid"/>
              <a:miter lim="800000"/>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C00000"/>
                </a:solidFill>
                <a:effectLst/>
                <a:uLnTx/>
                <a:uFillTx/>
              </a:endParaRPr>
            </a:p>
          </p:txBody>
        </p:sp>
        <p:sp>
          <p:nvSpPr>
            <p:cNvPr id="70" name="文本框 69"/>
            <p:cNvSpPr txBox="1"/>
            <p:nvPr/>
          </p:nvSpPr>
          <p:spPr>
            <a:xfrm>
              <a:off x="5316805" y="3956849"/>
              <a:ext cx="247765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haroni" panose="02010803020104030203" pitchFamily="2" charset="-79"/>
                </a:rPr>
                <a:t>工作不足之处</a:t>
              </a:r>
            </a:p>
          </p:txBody>
        </p:sp>
        <p:sp>
          <p:nvSpPr>
            <p:cNvPr id="71" name="Freeform 97"/>
            <p:cNvSpPr>
              <a:spLocks noChangeAspect="1" noEditPoints="1"/>
            </p:cNvSpPr>
            <p:nvPr/>
          </p:nvSpPr>
          <p:spPr bwMode="auto">
            <a:xfrm>
              <a:off x="8158680" y="4020930"/>
              <a:ext cx="361950" cy="360363"/>
            </a:xfrm>
            <a:custGeom>
              <a:avLst/>
              <a:gdLst>
                <a:gd name="T0" fmla="*/ 881 w 999"/>
                <a:gd name="T1" fmla="*/ 830 h 990"/>
                <a:gd name="T2" fmla="*/ 845 w 999"/>
                <a:gd name="T3" fmla="*/ 830 h 990"/>
                <a:gd name="T4" fmla="*/ 660 w 999"/>
                <a:gd name="T5" fmla="*/ 646 h 990"/>
                <a:gd name="T6" fmla="*/ 660 w 999"/>
                <a:gd name="T7" fmla="*/ 611 h 990"/>
                <a:gd name="T8" fmla="*/ 697 w 999"/>
                <a:gd name="T9" fmla="*/ 611 h 990"/>
                <a:gd name="T10" fmla="*/ 881 w 999"/>
                <a:gd name="T11" fmla="*/ 794 h 990"/>
                <a:gd name="T12" fmla="*/ 881 w 999"/>
                <a:gd name="T13" fmla="*/ 830 h 990"/>
                <a:gd name="T14" fmla="*/ 799 w 999"/>
                <a:gd name="T15" fmla="*/ 911 h 990"/>
                <a:gd name="T16" fmla="*/ 764 w 999"/>
                <a:gd name="T17" fmla="*/ 911 h 990"/>
                <a:gd name="T18" fmla="*/ 580 w 999"/>
                <a:gd name="T19" fmla="*/ 727 h 990"/>
                <a:gd name="T20" fmla="*/ 580 w 999"/>
                <a:gd name="T21" fmla="*/ 691 h 990"/>
                <a:gd name="T22" fmla="*/ 615 w 999"/>
                <a:gd name="T23" fmla="*/ 691 h 990"/>
                <a:gd name="T24" fmla="*/ 799 w 999"/>
                <a:gd name="T25" fmla="*/ 875 h 990"/>
                <a:gd name="T26" fmla="*/ 799 w 999"/>
                <a:gd name="T27" fmla="*/ 911 h 990"/>
                <a:gd name="T28" fmla="*/ 701 w 999"/>
                <a:gd name="T29" fmla="*/ 540 h 990"/>
                <a:gd name="T30" fmla="*/ 494 w 999"/>
                <a:gd name="T31" fmla="*/ 720 h 990"/>
                <a:gd name="T32" fmla="*/ 720 w 999"/>
                <a:gd name="T33" fmla="*/ 951 h 990"/>
                <a:gd name="T34" fmla="*/ 862 w 999"/>
                <a:gd name="T35" fmla="*/ 951 h 990"/>
                <a:gd name="T36" fmla="*/ 920 w 999"/>
                <a:gd name="T37" fmla="*/ 894 h 990"/>
                <a:gd name="T38" fmla="*/ 920 w 999"/>
                <a:gd name="T39" fmla="*/ 750 h 990"/>
                <a:gd name="T40" fmla="*/ 701 w 999"/>
                <a:gd name="T41" fmla="*/ 540 h 990"/>
                <a:gd name="T42" fmla="*/ 237 w 999"/>
                <a:gd name="T43" fmla="*/ 308 h 990"/>
                <a:gd name="T44" fmla="*/ 386 w 999"/>
                <a:gd name="T45" fmla="*/ 461 h 990"/>
                <a:gd name="T46" fmla="*/ 457 w 999"/>
                <a:gd name="T47" fmla="*/ 389 h 990"/>
                <a:gd name="T48" fmla="*/ 309 w 999"/>
                <a:gd name="T49" fmla="*/ 237 h 990"/>
                <a:gd name="T50" fmla="*/ 344 w 999"/>
                <a:gd name="T51" fmla="*/ 201 h 990"/>
                <a:gd name="T52" fmla="*/ 144 w 999"/>
                <a:gd name="T53" fmla="*/ 0 h 990"/>
                <a:gd name="T54" fmla="*/ 0 w 999"/>
                <a:gd name="T55" fmla="*/ 143 h 990"/>
                <a:gd name="T56" fmla="*/ 201 w 999"/>
                <a:gd name="T57" fmla="*/ 344 h 990"/>
                <a:gd name="T58" fmla="*/ 237 w 999"/>
                <a:gd name="T59" fmla="*/ 308 h 990"/>
                <a:gd name="T60" fmla="*/ 222 w 999"/>
                <a:gd name="T61" fmla="*/ 904 h 990"/>
                <a:gd name="T62" fmla="*/ 138 w 999"/>
                <a:gd name="T63" fmla="*/ 820 h 990"/>
                <a:gd name="T64" fmla="*/ 222 w 999"/>
                <a:gd name="T65" fmla="*/ 736 h 990"/>
                <a:gd name="T66" fmla="*/ 305 w 999"/>
                <a:gd name="T67" fmla="*/ 820 h 990"/>
                <a:gd name="T68" fmla="*/ 222 w 999"/>
                <a:gd name="T69" fmla="*/ 904 h 990"/>
                <a:gd name="T70" fmla="*/ 647 w 999"/>
                <a:gd name="T71" fmla="*/ 505 h 990"/>
                <a:gd name="T72" fmla="*/ 743 w 999"/>
                <a:gd name="T73" fmla="*/ 524 h 990"/>
                <a:gd name="T74" fmla="*/ 999 w 999"/>
                <a:gd name="T75" fmla="*/ 270 h 990"/>
                <a:gd name="T76" fmla="*/ 995 w 999"/>
                <a:gd name="T77" fmla="*/ 226 h 990"/>
                <a:gd name="T78" fmla="*/ 814 w 999"/>
                <a:gd name="T79" fmla="*/ 421 h 990"/>
                <a:gd name="T80" fmla="*/ 644 w 999"/>
                <a:gd name="T81" fmla="*/ 389 h 990"/>
                <a:gd name="T82" fmla="*/ 585 w 999"/>
                <a:gd name="T83" fmla="*/ 225 h 990"/>
                <a:gd name="T84" fmla="*/ 779 w 999"/>
                <a:gd name="T85" fmla="*/ 16 h 990"/>
                <a:gd name="T86" fmla="*/ 743 w 999"/>
                <a:gd name="T87" fmla="*/ 14 h 990"/>
                <a:gd name="T88" fmla="*/ 489 w 999"/>
                <a:gd name="T89" fmla="*/ 270 h 990"/>
                <a:gd name="T90" fmla="*/ 510 w 999"/>
                <a:gd name="T91" fmla="*/ 371 h 990"/>
                <a:gd name="T92" fmla="*/ 267 w 999"/>
                <a:gd name="T93" fmla="*/ 669 h 990"/>
                <a:gd name="T94" fmla="*/ 221 w 999"/>
                <a:gd name="T95" fmla="*/ 662 h 990"/>
                <a:gd name="T96" fmla="*/ 64 w 999"/>
                <a:gd name="T97" fmla="*/ 820 h 990"/>
                <a:gd name="T98" fmla="*/ 221 w 999"/>
                <a:gd name="T99" fmla="*/ 978 h 990"/>
                <a:gd name="T100" fmla="*/ 379 w 999"/>
                <a:gd name="T101" fmla="*/ 820 h 990"/>
                <a:gd name="T102" fmla="*/ 367 w 999"/>
                <a:gd name="T103" fmla="*/ 760 h 990"/>
                <a:gd name="T104" fmla="*/ 647 w 999"/>
                <a:gd name="T105" fmla="*/ 50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9" h="990">
                  <a:moveTo>
                    <a:pt x="881" y="830"/>
                  </a:moveTo>
                  <a:cubicBezTo>
                    <a:pt x="871" y="840"/>
                    <a:pt x="855" y="840"/>
                    <a:pt x="845" y="830"/>
                  </a:cubicBezTo>
                  <a:lnTo>
                    <a:pt x="660" y="646"/>
                  </a:lnTo>
                  <a:cubicBezTo>
                    <a:pt x="651" y="636"/>
                    <a:pt x="651" y="620"/>
                    <a:pt x="660" y="611"/>
                  </a:cubicBezTo>
                  <a:cubicBezTo>
                    <a:pt x="670" y="600"/>
                    <a:pt x="687" y="600"/>
                    <a:pt x="697" y="611"/>
                  </a:cubicBezTo>
                  <a:lnTo>
                    <a:pt x="881" y="794"/>
                  </a:lnTo>
                  <a:cubicBezTo>
                    <a:pt x="891" y="804"/>
                    <a:pt x="891" y="820"/>
                    <a:pt x="881" y="830"/>
                  </a:cubicBezTo>
                  <a:close/>
                  <a:moveTo>
                    <a:pt x="799" y="911"/>
                  </a:moveTo>
                  <a:cubicBezTo>
                    <a:pt x="791" y="921"/>
                    <a:pt x="774" y="921"/>
                    <a:pt x="764" y="911"/>
                  </a:cubicBezTo>
                  <a:lnTo>
                    <a:pt x="580" y="727"/>
                  </a:lnTo>
                  <a:cubicBezTo>
                    <a:pt x="570" y="717"/>
                    <a:pt x="570" y="701"/>
                    <a:pt x="580" y="691"/>
                  </a:cubicBezTo>
                  <a:cubicBezTo>
                    <a:pt x="589" y="681"/>
                    <a:pt x="605" y="681"/>
                    <a:pt x="615" y="691"/>
                  </a:cubicBezTo>
                  <a:lnTo>
                    <a:pt x="799" y="875"/>
                  </a:lnTo>
                  <a:cubicBezTo>
                    <a:pt x="810" y="885"/>
                    <a:pt x="810" y="901"/>
                    <a:pt x="799" y="911"/>
                  </a:cubicBezTo>
                  <a:close/>
                  <a:moveTo>
                    <a:pt x="701" y="540"/>
                  </a:moveTo>
                  <a:cubicBezTo>
                    <a:pt x="701" y="540"/>
                    <a:pt x="578" y="573"/>
                    <a:pt x="494" y="720"/>
                  </a:cubicBezTo>
                  <a:cubicBezTo>
                    <a:pt x="491" y="711"/>
                    <a:pt x="720" y="951"/>
                    <a:pt x="720" y="951"/>
                  </a:cubicBezTo>
                  <a:cubicBezTo>
                    <a:pt x="759" y="990"/>
                    <a:pt x="823" y="990"/>
                    <a:pt x="862" y="951"/>
                  </a:cubicBezTo>
                  <a:lnTo>
                    <a:pt x="920" y="894"/>
                  </a:lnTo>
                  <a:cubicBezTo>
                    <a:pt x="960" y="853"/>
                    <a:pt x="960" y="789"/>
                    <a:pt x="920" y="750"/>
                  </a:cubicBezTo>
                  <a:lnTo>
                    <a:pt x="701" y="540"/>
                  </a:lnTo>
                  <a:close/>
                  <a:moveTo>
                    <a:pt x="237" y="308"/>
                  </a:moveTo>
                  <a:lnTo>
                    <a:pt x="386" y="461"/>
                  </a:lnTo>
                  <a:lnTo>
                    <a:pt x="457" y="389"/>
                  </a:lnTo>
                  <a:lnTo>
                    <a:pt x="309" y="237"/>
                  </a:lnTo>
                  <a:lnTo>
                    <a:pt x="344" y="201"/>
                  </a:lnTo>
                  <a:lnTo>
                    <a:pt x="144" y="0"/>
                  </a:lnTo>
                  <a:lnTo>
                    <a:pt x="0" y="143"/>
                  </a:lnTo>
                  <a:lnTo>
                    <a:pt x="201" y="344"/>
                  </a:lnTo>
                  <a:lnTo>
                    <a:pt x="237" y="308"/>
                  </a:lnTo>
                  <a:close/>
                  <a:moveTo>
                    <a:pt x="222" y="904"/>
                  </a:moveTo>
                  <a:cubicBezTo>
                    <a:pt x="175" y="904"/>
                    <a:pt x="138" y="866"/>
                    <a:pt x="138" y="820"/>
                  </a:cubicBezTo>
                  <a:cubicBezTo>
                    <a:pt x="138" y="773"/>
                    <a:pt x="175" y="736"/>
                    <a:pt x="222" y="736"/>
                  </a:cubicBezTo>
                  <a:cubicBezTo>
                    <a:pt x="268" y="736"/>
                    <a:pt x="305" y="773"/>
                    <a:pt x="305" y="820"/>
                  </a:cubicBezTo>
                  <a:cubicBezTo>
                    <a:pt x="305" y="866"/>
                    <a:pt x="268" y="904"/>
                    <a:pt x="222" y="904"/>
                  </a:cubicBezTo>
                  <a:close/>
                  <a:moveTo>
                    <a:pt x="647" y="505"/>
                  </a:moveTo>
                  <a:cubicBezTo>
                    <a:pt x="677" y="518"/>
                    <a:pt x="710" y="524"/>
                    <a:pt x="743" y="524"/>
                  </a:cubicBezTo>
                  <a:cubicBezTo>
                    <a:pt x="885" y="524"/>
                    <a:pt x="999" y="411"/>
                    <a:pt x="999" y="270"/>
                  </a:cubicBezTo>
                  <a:cubicBezTo>
                    <a:pt x="999" y="255"/>
                    <a:pt x="997" y="240"/>
                    <a:pt x="995" y="226"/>
                  </a:cubicBezTo>
                  <a:lnTo>
                    <a:pt x="814" y="421"/>
                  </a:lnTo>
                  <a:lnTo>
                    <a:pt x="644" y="389"/>
                  </a:lnTo>
                  <a:lnTo>
                    <a:pt x="585" y="225"/>
                  </a:lnTo>
                  <a:lnTo>
                    <a:pt x="779" y="16"/>
                  </a:lnTo>
                  <a:cubicBezTo>
                    <a:pt x="768" y="15"/>
                    <a:pt x="756" y="14"/>
                    <a:pt x="743" y="14"/>
                  </a:cubicBezTo>
                  <a:cubicBezTo>
                    <a:pt x="603" y="14"/>
                    <a:pt x="489" y="128"/>
                    <a:pt x="489" y="270"/>
                  </a:cubicBezTo>
                  <a:cubicBezTo>
                    <a:pt x="489" y="305"/>
                    <a:pt x="496" y="340"/>
                    <a:pt x="510" y="371"/>
                  </a:cubicBezTo>
                  <a:cubicBezTo>
                    <a:pt x="431" y="511"/>
                    <a:pt x="313" y="626"/>
                    <a:pt x="267" y="669"/>
                  </a:cubicBezTo>
                  <a:cubicBezTo>
                    <a:pt x="253" y="665"/>
                    <a:pt x="237" y="662"/>
                    <a:pt x="221" y="662"/>
                  </a:cubicBezTo>
                  <a:cubicBezTo>
                    <a:pt x="135" y="662"/>
                    <a:pt x="64" y="733"/>
                    <a:pt x="64" y="820"/>
                  </a:cubicBezTo>
                  <a:cubicBezTo>
                    <a:pt x="64" y="907"/>
                    <a:pt x="135" y="978"/>
                    <a:pt x="221" y="978"/>
                  </a:cubicBezTo>
                  <a:cubicBezTo>
                    <a:pt x="309" y="978"/>
                    <a:pt x="379" y="907"/>
                    <a:pt x="379" y="820"/>
                  </a:cubicBezTo>
                  <a:cubicBezTo>
                    <a:pt x="379" y="798"/>
                    <a:pt x="375" y="779"/>
                    <a:pt x="367" y="760"/>
                  </a:cubicBezTo>
                  <a:cubicBezTo>
                    <a:pt x="402" y="714"/>
                    <a:pt x="497" y="599"/>
                    <a:pt x="647" y="505"/>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endParaRPr>
            </a:p>
          </p:txBody>
        </p:sp>
        <p:sp>
          <p:nvSpPr>
            <p:cNvPr id="72" name="文本框 71"/>
            <p:cNvSpPr txBox="1"/>
            <p:nvPr/>
          </p:nvSpPr>
          <p:spPr>
            <a:xfrm>
              <a:off x="4604826" y="3910624"/>
              <a:ext cx="601447"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C00000"/>
                  </a:solidFill>
                  <a:effectLst/>
                  <a:uLnTx/>
                  <a:uFillTx/>
                </a:rPr>
                <a:t>03</a:t>
              </a:r>
              <a:endParaRPr kumimoji="0" lang="zh-CN" altLang="en-US" sz="3200" b="0" i="0" u="none" strike="noStrike" kern="0" cap="none" spc="0" normalizeH="0" baseline="0" noProof="0" dirty="0">
                <a:ln>
                  <a:noFill/>
                </a:ln>
                <a:solidFill>
                  <a:srgbClr val="C00000"/>
                </a:solidFill>
                <a:effectLst/>
                <a:uLnTx/>
                <a:uFillTx/>
              </a:endParaRPr>
            </a:p>
          </p:txBody>
        </p:sp>
      </p:grpSp>
      <p:grpSp>
        <p:nvGrpSpPr>
          <p:cNvPr id="73" name="组合 72"/>
          <p:cNvGrpSpPr/>
          <p:nvPr/>
        </p:nvGrpSpPr>
        <p:grpSpPr>
          <a:xfrm>
            <a:off x="5771759" y="4564481"/>
            <a:ext cx="4620715" cy="584775"/>
            <a:chOff x="4318782" y="4650201"/>
            <a:chExt cx="4620715" cy="584775"/>
          </a:xfrm>
          <a:effectLst>
            <a:outerShdw blurRad="50800" dist="38100" dir="5400000" algn="t" rotWithShape="0">
              <a:prstClr val="black">
                <a:alpha val="16000"/>
              </a:prstClr>
            </a:outerShdw>
          </a:effectLst>
        </p:grpSpPr>
        <p:sp>
          <p:nvSpPr>
            <p:cNvPr id="74" name="圆角矩形 73"/>
            <p:cNvSpPr/>
            <p:nvPr/>
          </p:nvSpPr>
          <p:spPr>
            <a:xfrm>
              <a:off x="4318782" y="4659633"/>
              <a:ext cx="4620715" cy="573458"/>
            </a:xfrm>
            <a:prstGeom prst="roundRect">
              <a:avLst>
                <a:gd name="adj" fmla="val 50000"/>
              </a:avLst>
            </a:prstGeom>
            <a:gradFill flip="none" rotWithShape="1">
              <a:gsLst>
                <a:gs pos="0">
                  <a:srgbClr val="FFFFFF"/>
                </a:gs>
                <a:gs pos="100000">
                  <a:srgbClr val="FFFFFF">
                    <a:lumMod val="75000"/>
                  </a:srgbClr>
                </a:gs>
              </a:gsLst>
              <a:lin ang="13500000" scaled="1"/>
              <a:tileRect/>
            </a:gradFill>
            <a:ln w="25400" cap="flat" cmpd="sng" algn="ctr">
              <a:gradFill flip="none" rotWithShape="1">
                <a:gsLst>
                  <a:gs pos="0">
                    <a:srgbClr val="FFFFFF"/>
                  </a:gs>
                  <a:gs pos="100000">
                    <a:srgbClr val="FFFFFF">
                      <a:lumMod val="65000"/>
                    </a:srgbClr>
                  </a:gs>
                </a:gsLst>
                <a:lin ang="2700000" scaled="1"/>
                <a:tileRect/>
              </a:gradFill>
              <a:prstDash val="solid"/>
              <a:miter lim="800000"/>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C00000"/>
                </a:solidFill>
                <a:effectLst/>
                <a:uLnTx/>
                <a:uFillTx/>
              </a:endParaRPr>
            </a:p>
          </p:txBody>
        </p:sp>
        <p:sp>
          <p:nvSpPr>
            <p:cNvPr id="75" name="文本框 74"/>
            <p:cNvSpPr txBox="1"/>
            <p:nvPr/>
          </p:nvSpPr>
          <p:spPr>
            <a:xfrm>
              <a:off x="5316805" y="4715530"/>
              <a:ext cx="247765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haroni" panose="02010803020104030203" pitchFamily="2" charset="-79"/>
                </a:rPr>
                <a:t>新年工作计划</a:t>
              </a:r>
            </a:p>
          </p:txBody>
        </p:sp>
        <p:sp>
          <p:nvSpPr>
            <p:cNvPr id="76" name="文本框 75"/>
            <p:cNvSpPr txBox="1"/>
            <p:nvPr/>
          </p:nvSpPr>
          <p:spPr>
            <a:xfrm>
              <a:off x="4604826" y="4650201"/>
              <a:ext cx="601447"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C00000"/>
                  </a:solidFill>
                  <a:effectLst/>
                  <a:uLnTx/>
                  <a:uFillTx/>
                </a:rPr>
                <a:t>04</a:t>
              </a:r>
              <a:endParaRPr kumimoji="0" lang="zh-CN" altLang="en-US" sz="3200" b="0" i="0" u="none" strike="noStrike" kern="0" cap="none" spc="0" normalizeH="0" baseline="0" noProof="0" dirty="0">
                <a:ln>
                  <a:noFill/>
                </a:ln>
                <a:solidFill>
                  <a:srgbClr val="C00000"/>
                </a:solidFill>
                <a:effectLst/>
                <a:uLnTx/>
                <a:uFillTx/>
              </a:endParaRPr>
            </a:p>
          </p:txBody>
        </p:sp>
        <p:sp>
          <p:nvSpPr>
            <p:cNvPr id="77" name="Freeform 17"/>
            <p:cNvSpPr>
              <a:spLocks noChangeAspect="1" noEditPoints="1"/>
            </p:cNvSpPr>
            <p:nvPr/>
          </p:nvSpPr>
          <p:spPr bwMode="auto">
            <a:xfrm>
              <a:off x="8139084" y="4745271"/>
              <a:ext cx="401142" cy="402182"/>
            </a:xfrm>
            <a:custGeom>
              <a:avLst/>
              <a:gdLst>
                <a:gd name="T0" fmla="*/ 306388 w 1008"/>
                <a:gd name="T1" fmla="*/ 614363 h 1009"/>
                <a:gd name="T2" fmla="*/ 0 w 1008"/>
                <a:gd name="T3" fmla="*/ 306877 h 1009"/>
                <a:gd name="T4" fmla="*/ 306388 w 1008"/>
                <a:gd name="T5" fmla="*/ 0 h 1009"/>
                <a:gd name="T6" fmla="*/ 612775 w 1008"/>
                <a:gd name="T7" fmla="*/ 306877 h 1009"/>
                <a:gd name="T8" fmla="*/ 306388 w 1008"/>
                <a:gd name="T9" fmla="*/ 614363 h 1009"/>
                <a:gd name="T10" fmla="*/ 440736 w 1008"/>
                <a:gd name="T11" fmla="*/ 468231 h 1009"/>
                <a:gd name="T12" fmla="*/ 440736 w 1008"/>
                <a:gd name="T13" fmla="*/ 468231 h 1009"/>
                <a:gd name="T14" fmla="*/ 327056 w 1008"/>
                <a:gd name="T15" fmla="*/ 356805 h 1009"/>
                <a:gd name="T16" fmla="*/ 306388 w 1008"/>
                <a:gd name="T17" fmla="*/ 360459 h 1009"/>
                <a:gd name="T18" fmla="*/ 252891 w 1008"/>
                <a:gd name="T19" fmla="*/ 306877 h 1009"/>
                <a:gd name="T20" fmla="*/ 277208 w 1008"/>
                <a:gd name="T21" fmla="*/ 262429 h 1009"/>
                <a:gd name="T22" fmla="*/ 277208 w 1008"/>
                <a:gd name="T23" fmla="*/ 108990 h 1009"/>
                <a:gd name="T24" fmla="*/ 336175 w 1008"/>
                <a:gd name="T25" fmla="*/ 108990 h 1009"/>
                <a:gd name="T26" fmla="*/ 336175 w 1008"/>
                <a:gd name="T27" fmla="*/ 262429 h 1009"/>
                <a:gd name="T28" fmla="*/ 359884 w 1008"/>
                <a:gd name="T29" fmla="*/ 306877 h 1009"/>
                <a:gd name="T30" fmla="*/ 356236 w 1008"/>
                <a:gd name="T31" fmla="*/ 326361 h 1009"/>
                <a:gd name="T32" fmla="*/ 470524 w 1008"/>
                <a:gd name="T33" fmla="*/ 437787 h 1009"/>
                <a:gd name="T34" fmla="*/ 440736 w 1008"/>
                <a:gd name="T35" fmla="*/ 468231 h 1009"/>
                <a:gd name="T36" fmla="*/ 102129 w 1008"/>
                <a:gd name="T37" fmla="*/ 286784 h 1009"/>
                <a:gd name="T38" fmla="*/ 102129 w 1008"/>
                <a:gd name="T39" fmla="*/ 286784 h 1009"/>
                <a:gd name="T40" fmla="*/ 142251 w 1008"/>
                <a:gd name="T41" fmla="*/ 286784 h 1009"/>
                <a:gd name="T42" fmla="*/ 142251 w 1008"/>
                <a:gd name="T43" fmla="*/ 327579 h 1009"/>
                <a:gd name="T44" fmla="*/ 102129 w 1008"/>
                <a:gd name="T45" fmla="*/ 327579 h 1009"/>
                <a:gd name="T46" fmla="*/ 102129 w 1008"/>
                <a:gd name="T47" fmla="*/ 286784 h 1009"/>
                <a:gd name="T48" fmla="*/ 470524 w 1008"/>
                <a:gd name="T49" fmla="*/ 286784 h 1009"/>
                <a:gd name="T50" fmla="*/ 470524 w 1008"/>
                <a:gd name="T51" fmla="*/ 286784 h 1009"/>
                <a:gd name="T52" fmla="*/ 510646 w 1008"/>
                <a:gd name="T53" fmla="*/ 286784 h 1009"/>
                <a:gd name="T54" fmla="*/ 510646 w 1008"/>
                <a:gd name="T55" fmla="*/ 327579 h 1009"/>
                <a:gd name="T56" fmla="*/ 470524 w 1008"/>
                <a:gd name="T57" fmla="*/ 327579 h 1009"/>
                <a:gd name="T58" fmla="*/ 470524 w 1008"/>
                <a:gd name="T59" fmla="*/ 286784 h 1009"/>
                <a:gd name="T60" fmla="*/ 285719 w 1008"/>
                <a:gd name="T61" fmla="*/ 511462 h 1009"/>
                <a:gd name="T62" fmla="*/ 285719 w 1008"/>
                <a:gd name="T63" fmla="*/ 511462 h 1009"/>
                <a:gd name="T64" fmla="*/ 285719 w 1008"/>
                <a:gd name="T65" fmla="*/ 471884 h 1009"/>
                <a:gd name="T66" fmla="*/ 327056 w 1008"/>
                <a:gd name="T67" fmla="*/ 471884 h 1009"/>
                <a:gd name="T68" fmla="*/ 327056 w 1008"/>
                <a:gd name="T69" fmla="*/ 511462 h 1009"/>
                <a:gd name="T70" fmla="*/ 285719 w 1008"/>
                <a:gd name="T71" fmla="*/ 511462 h 1009"/>
                <a:gd name="T72" fmla="*/ 306388 w 1008"/>
                <a:gd name="T73" fmla="*/ 555301 h 1009"/>
                <a:gd name="T74" fmla="*/ 306388 w 1008"/>
                <a:gd name="T75" fmla="*/ 555301 h 1009"/>
                <a:gd name="T76" fmla="*/ 554415 w 1008"/>
                <a:gd name="T77" fmla="*/ 306877 h 1009"/>
                <a:gd name="T78" fmla="*/ 306388 w 1008"/>
                <a:gd name="T79" fmla="*/ 59062 h 1009"/>
                <a:gd name="T80" fmla="*/ 58360 w 1008"/>
                <a:gd name="T81" fmla="*/ 306877 h 1009"/>
                <a:gd name="T82" fmla="*/ 306388 w 1008"/>
                <a:gd name="T83" fmla="*/ 555301 h 10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rgbClr val="C00000"/>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endParaRPr>
            </a:p>
          </p:txBody>
        </p:sp>
      </p:grpSp>
    </p:spTree>
    <p:extLst>
      <p:ext uri="{BB962C8B-B14F-4D97-AF65-F5344CB8AC3E}">
        <p14:creationId xmlns:p14="http://schemas.microsoft.com/office/powerpoint/2010/main" val="13880026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250" fill="hold"/>
                                        <p:tgtEl>
                                          <p:spTgt spid="49"/>
                                        </p:tgtEl>
                                        <p:attrNameLst>
                                          <p:attrName>ppt_w</p:attrName>
                                        </p:attrNameLst>
                                      </p:cBhvr>
                                      <p:tavLst>
                                        <p:tav tm="0">
                                          <p:val>
                                            <p:fltVal val="0"/>
                                          </p:val>
                                        </p:tav>
                                        <p:tav tm="100000">
                                          <p:val>
                                            <p:strVal val="#ppt_w"/>
                                          </p:val>
                                        </p:tav>
                                      </p:tavLst>
                                    </p:anim>
                                    <p:anim calcmode="lin" valueType="num">
                                      <p:cBhvr>
                                        <p:cTn id="8" dur="250" fill="hold"/>
                                        <p:tgtEl>
                                          <p:spTgt spid="49"/>
                                        </p:tgtEl>
                                        <p:attrNameLst>
                                          <p:attrName>ppt_h</p:attrName>
                                        </p:attrNameLst>
                                      </p:cBhvr>
                                      <p:tavLst>
                                        <p:tav tm="0">
                                          <p:val>
                                            <p:fltVal val="0"/>
                                          </p:val>
                                        </p:tav>
                                        <p:tav tm="100000">
                                          <p:val>
                                            <p:strVal val="#ppt_h"/>
                                          </p:val>
                                        </p:tav>
                                      </p:tavLst>
                                    </p:anim>
                                    <p:animEffect transition="in" filter="fade">
                                      <p:cBhvr>
                                        <p:cTn id="9" dur="250"/>
                                        <p:tgtEl>
                                          <p:spTgt spid="49"/>
                                        </p:tgtEl>
                                      </p:cBhvr>
                                    </p:animEffect>
                                  </p:childTnLst>
                                </p:cTn>
                              </p:par>
                              <p:par>
                                <p:cTn id="10" presetID="6" presetClass="emph" presetSubtype="0" decel="100000" fill="hold" grpId="1" nodeType="withEffect">
                                  <p:stCondLst>
                                    <p:cond delay="200"/>
                                  </p:stCondLst>
                                  <p:childTnLst>
                                    <p:animScale>
                                      <p:cBhvr>
                                        <p:cTn id="11" dur="250" fill="hold"/>
                                        <p:tgtEl>
                                          <p:spTgt spid="49"/>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9"/>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50"/>
                                        </p:tgtEl>
                                        <p:attrNameLst>
                                          <p:attrName>style.visibility</p:attrName>
                                        </p:attrNameLst>
                                      </p:cBhvr>
                                      <p:to>
                                        <p:strVal val="visible"/>
                                      </p:to>
                                    </p:set>
                                    <p:anim calcmode="lin" valueType="num">
                                      <p:cBhvr>
                                        <p:cTn id="16" dur="250" fill="hold"/>
                                        <p:tgtEl>
                                          <p:spTgt spid="50"/>
                                        </p:tgtEl>
                                        <p:attrNameLst>
                                          <p:attrName>ppt_w</p:attrName>
                                        </p:attrNameLst>
                                      </p:cBhvr>
                                      <p:tavLst>
                                        <p:tav tm="0">
                                          <p:val>
                                            <p:fltVal val="0"/>
                                          </p:val>
                                        </p:tav>
                                        <p:tav tm="100000">
                                          <p:val>
                                            <p:strVal val="#ppt_w"/>
                                          </p:val>
                                        </p:tav>
                                      </p:tavLst>
                                    </p:anim>
                                    <p:anim calcmode="lin" valueType="num">
                                      <p:cBhvr>
                                        <p:cTn id="17" dur="250" fill="hold"/>
                                        <p:tgtEl>
                                          <p:spTgt spid="50"/>
                                        </p:tgtEl>
                                        <p:attrNameLst>
                                          <p:attrName>ppt_h</p:attrName>
                                        </p:attrNameLst>
                                      </p:cBhvr>
                                      <p:tavLst>
                                        <p:tav tm="0">
                                          <p:val>
                                            <p:fltVal val="0"/>
                                          </p:val>
                                        </p:tav>
                                        <p:tav tm="100000">
                                          <p:val>
                                            <p:strVal val="#ppt_h"/>
                                          </p:val>
                                        </p:tav>
                                      </p:tavLst>
                                    </p:anim>
                                    <p:animEffect transition="in" filter="fade">
                                      <p:cBhvr>
                                        <p:cTn id="18" dur="250"/>
                                        <p:tgtEl>
                                          <p:spTgt spid="50"/>
                                        </p:tgtEl>
                                      </p:cBhvr>
                                    </p:animEffect>
                                  </p:childTnLst>
                                </p:cTn>
                              </p:par>
                              <p:par>
                                <p:cTn id="19" presetID="6" presetClass="emph" presetSubtype="0" decel="100000" fill="hold" grpId="1" nodeType="withEffect">
                                  <p:stCondLst>
                                    <p:cond delay="600"/>
                                  </p:stCondLst>
                                  <p:childTnLst>
                                    <p:animScale>
                                      <p:cBhvr>
                                        <p:cTn id="20" dur="250" fill="hold"/>
                                        <p:tgtEl>
                                          <p:spTgt spid="50"/>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50"/>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51"/>
                                        </p:tgtEl>
                                        <p:attrNameLst>
                                          <p:attrName>style.visibility</p:attrName>
                                        </p:attrNameLst>
                                      </p:cBhvr>
                                      <p:to>
                                        <p:strVal val="visible"/>
                                      </p:to>
                                    </p:set>
                                    <p:anim calcmode="lin" valueType="num">
                                      <p:cBhvr>
                                        <p:cTn id="25" dur="250" fill="hold"/>
                                        <p:tgtEl>
                                          <p:spTgt spid="51"/>
                                        </p:tgtEl>
                                        <p:attrNameLst>
                                          <p:attrName>ppt_w</p:attrName>
                                        </p:attrNameLst>
                                      </p:cBhvr>
                                      <p:tavLst>
                                        <p:tav tm="0">
                                          <p:val>
                                            <p:fltVal val="0"/>
                                          </p:val>
                                        </p:tav>
                                        <p:tav tm="100000">
                                          <p:val>
                                            <p:strVal val="#ppt_w"/>
                                          </p:val>
                                        </p:tav>
                                      </p:tavLst>
                                    </p:anim>
                                    <p:anim calcmode="lin" valueType="num">
                                      <p:cBhvr>
                                        <p:cTn id="26" dur="250" fill="hold"/>
                                        <p:tgtEl>
                                          <p:spTgt spid="51"/>
                                        </p:tgtEl>
                                        <p:attrNameLst>
                                          <p:attrName>ppt_h</p:attrName>
                                        </p:attrNameLst>
                                      </p:cBhvr>
                                      <p:tavLst>
                                        <p:tav tm="0">
                                          <p:val>
                                            <p:fltVal val="0"/>
                                          </p:val>
                                        </p:tav>
                                        <p:tav tm="100000">
                                          <p:val>
                                            <p:strVal val="#ppt_h"/>
                                          </p:val>
                                        </p:tav>
                                      </p:tavLst>
                                    </p:anim>
                                    <p:animEffect transition="in" filter="fade">
                                      <p:cBhvr>
                                        <p:cTn id="27" dur="250"/>
                                        <p:tgtEl>
                                          <p:spTgt spid="51"/>
                                        </p:tgtEl>
                                      </p:cBhvr>
                                    </p:animEffect>
                                  </p:childTnLst>
                                </p:cTn>
                              </p:par>
                              <p:par>
                                <p:cTn id="28" presetID="6" presetClass="emph" presetSubtype="0" decel="100000" fill="hold" grpId="1" nodeType="withEffect">
                                  <p:stCondLst>
                                    <p:cond delay="800"/>
                                  </p:stCondLst>
                                  <p:childTnLst>
                                    <p:animScale>
                                      <p:cBhvr>
                                        <p:cTn id="29" dur="250" fill="hold"/>
                                        <p:tgtEl>
                                          <p:spTgt spid="51"/>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51"/>
                                        </p:tgtEl>
                                      </p:cBhvr>
                                      <p:by x="83000" y="83000"/>
                                    </p:animScale>
                                  </p:childTnLst>
                                </p:cTn>
                              </p:par>
                              <p:par>
                                <p:cTn id="32" presetID="53" presetClass="entr" presetSubtype="16" fill="hold" grpId="0" nodeType="withEffect">
                                  <p:stCondLst>
                                    <p:cond delay="800"/>
                                  </p:stCondLst>
                                  <p:childTnLst>
                                    <p:set>
                                      <p:cBhvr>
                                        <p:cTn id="33" dur="1" fill="hold">
                                          <p:stCondLst>
                                            <p:cond delay="0"/>
                                          </p:stCondLst>
                                        </p:cTn>
                                        <p:tgtEl>
                                          <p:spTgt spid="52"/>
                                        </p:tgtEl>
                                        <p:attrNameLst>
                                          <p:attrName>style.visibility</p:attrName>
                                        </p:attrNameLst>
                                      </p:cBhvr>
                                      <p:to>
                                        <p:strVal val="visible"/>
                                      </p:to>
                                    </p:set>
                                    <p:anim calcmode="lin" valueType="num">
                                      <p:cBhvr>
                                        <p:cTn id="34" dur="250" fill="hold"/>
                                        <p:tgtEl>
                                          <p:spTgt spid="52"/>
                                        </p:tgtEl>
                                        <p:attrNameLst>
                                          <p:attrName>ppt_w</p:attrName>
                                        </p:attrNameLst>
                                      </p:cBhvr>
                                      <p:tavLst>
                                        <p:tav tm="0">
                                          <p:val>
                                            <p:fltVal val="0"/>
                                          </p:val>
                                        </p:tav>
                                        <p:tav tm="100000">
                                          <p:val>
                                            <p:strVal val="#ppt_w"/>
                                          </p:val>
                                        </p:tav>
                                      </p:tavLst>
                                    </p:anim>
                                    <p:anim calcmode="lin" valueType="num">
                                      <p:cBhvr>
                                        <p:cTn id="35" dur="250" fill="hold"/>
                                        <p:tgtEl>
                                          <p:spTgt spid="52"/>
                                        </p:tgtEl>
                                        <p:attrNameLst>
                                          <p:attrName>ppt_h</p:attrName>
                                        </p:attrNameLst>
                                      </p:cBhvr>
                                      <p:tavLst>
                                        <p:tav tm="0">
                                          <p:val>
                                            <p:fltVal val="0"/>
                                          </p:val>
                                        </p:tav>
                                        <p:tav tm="100000">
                                          <p:val>
                                            <p:strVal val="#ppt_h"/>
                                          </p:val>
                                        </p:tav>
                                      </p:tavLst>
                                    </p:anim>
                                    <p:animEffect transition="in" filter="fade">
                                      <p:cBhvr>
                                        <p:cTn id="36" dur="250"/>
                                        <p:tgtEl>
                                          <p:spTgt spid="52"/>
                                        </p:tgtEl>
                                      </p:cBhvr>
                                    </p:animEffect>
                                  </p:childTnLst>
                                </p:cTn>
                              </p:par>
                              <p:par>
                                <p:cTn id="37" presetID="6" presetClass="emph" presetSubtype="0" decel="100000" fill="hold" grpId="1" nodeType="withEffect">
                                  <p:stCondLst>
                                    <p:cond delay="1000"/>
                                  </p:stCondLst>
                                  <p:childTnLst>
                                    <p:animScale>
                                      <p:cBhvr>
                                        <p:cTn id="38" dur="250" fill="hold"/>
                                        <p:tgtEl>
                                          <p:spTgt spid="52"/>
                                        </p:tgtEl>
                                      </p:cBhvr>
                                      <p:by x="120000" y="120000"/>
                                    </p:animScale>
                                  </p:childTnLst>
                                </p:cTn>
                              </p:par>
                              <p:par>
                                <p:cTn id="39" presetID="6" presetClass="emph" presetSubtype="0" decel="100000" fill="hold" grpId="2" nodeType="withEffect">
                                  <p:stCondLst>
                                    <p:cond delay="1200"/>
                                  </p:stCondLst>
                                  <p:childTnLst>
                                    <p:animScale>
                                      <p:cBhvr>
                                        <p:cTn id="40" dur="250" fill="hold"/>
                                        <p:tgtEl>
                                          <p:spTgt spid="52"/>
                                        </p:tgtEl>
                                      </p:cBhvr>
                                      <p:by x="83000" y="83000"/>
                                    </p:animScale>
                                  </p:childTnLst>
                                </p:cTn>
                              </p:par>
                            </p:childTnLst>
                          </p:cTn>
                        </p:par>
                        <p:par>
                          <p:cTn id="41" fill="hold">
                            <p:stCondLst>
                              <p:cond delay="1450"/>
                            </p:stCondLst>
                            <p:childTnLst>
                              <p:par>
                                <p:cTn id="42" presetID="17" presetClass="entr" presetSubtype="2"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p:cTn id="44" dur="500" fill="hold"/>
                                        <p:tgtEl>
                                          <p:spTgt spid="53"/>
                                        </p:tgtEl>
                                        <p:attrNameLst>
                                          <p:attrName>ppt_x</p:attrName>
                                        </p:attrNameLst>
                                      </p:cBhvr>
                                      <p:tavLst>
                                        <p:tav tm="0">
                                          <p:val>
                                            <p:strVal val="#ppt_x+#ppt_w/2"/>
                                          </p:val>
                                        </p:tav>
                                        <p:tav tm="100000">
                                          <p:val>
                                            <p:strVal val="#ppt_x"/>
                                          </p:val>
                                        </p:tav>
                                      </p:tavLst>
                                    </p:anim>
                                    <p:anim calcmode="lin" valueType="num">
                                      <p:cBhvr>
                                        <p:cTn id="45" dur="500" fill="hold"/>
                                        <p:tgtEl>
                                          <p:spTgt spid="53"/>
                                        </p:tgtEl>
                                        <p:attrNameLst>
                                          <p:attrName>ppt_y</p:attrName>
                                        </p:attrNameLst>
                                      </p:cBhvr>
                                      <p:tavLst>
                                        <p:tav tm="0">
                                          <p:val>
                                            <p:strVal val="#ppt_y"/>
                                          </p:val>
                                        </p:tav>
                                        <p:tav tm="100000">
                                          <p:val>
                                            <p:strVal val="#ppt_y"/>
                                          </p:val>
                                        </p:tav>
                                      </p:tavLst>
                                    </p:anim>
                                    <p:anim calcmode="lin" valueType="num">
                                      <p:cBhvr>
                                        <p:cTn id="46" dur="500" fill="hold"/>
                                        <p:tgtEl>
                                          <p:spTgt spid="53"/>
                                        </p:tgtEl>
                                        <p:attrNameLst>
                                          <p:attrName>ppt_w</p:attrName>
                                        </p:attrNameLst>
                                      </p:cBhvr>
                                      <p:tavLst>
                                        <p:tav tm="0">
                                          <p:val>
                                            <p:fltVal val="0"/>
                                          </p:val>
                                        </p:tav>
                                        <p:tav tm="100000">
                                          <p:val>
                                            <p:strVal val="#ppt_w"/>
                                          </p:val>
                                        </p:tav>
                                      </p:tavLst>
                                    </p:anim>
                                    <p:anim calcmode="lin" valueType="num">
                                      <p:cBhvr>
                                        <p:cTn id="47" dur="500" fill="hold"/>
                                        <p:tgtEl>
                                          <p:spTgt spid="53"/>
                                        </p:tgtEl>
                                        <p:attrNameLst>
                                          <p:attrName>ppt_h</p:attrName>
                                        </p:attrNameLst>
                                      </p:cBhvr>
                                      <p:tavLst>
                                        <p:tav tm="0">
                                          <p:val>
                                            <p:strVal val="#ppt_h"/>
                                          </p:val>
                                        </p:tav>
                                        <p:tav tm="100000">
                                          <p:val>
                                            <p:strVal val="#ppt_h"/>
                                          </p:val>
                                        </p:tav>
                                      </p:tavLst>
                                    </p:anim>
                                  </p:childTnLst>
                                </p:cTn>
                              </p:par>
                              <p:par>
                                <p:cTn id="48" presetID="63" presetClass="path" presetSubtype="0" accel="50000" decel="50000" fill="hold" nodeType="withEffect">
                                  <p:stCondLst>
                                    <p:cond delay="0"/>
                                  </p:stCondLst>
                                  <p:childTnLst>
                                    <p:animMotion origin="layout" path="M 4.375E-6 -2.22222E-6 L 0.25 -2.22222E-6 " pathEditMode="relative" rAng="0" ptsTypes="AA">
                                      <p:cBhvr>
                                        <p:cTn id="49" dur="1000" spd="-100000" fill="hold"/>
                                        <p:tgtEl>
                                          <p:spTgt spid="53"/>
                                        </p:tgtEl>
                                        <p:attrNameLst>
                                          <p:attrName>ppt_x</p:attrName>
                                          <p:attrName>ppt_y</p:attrName>
                                        </p:attrNameLst>
                                      </p:cBhvr>
                                      <p:rCtr x="12500" y="0"/>
                                    </p:animMotion>
                                  </p:childTnLst>
                                </p:cTn>
                              </p:par>
                              <p:par>
                                <p:cTn id="50" presetID="17" presetClass="entr" presetSubtype="2" fill="hold" nodeType="withEffect">
                                  <p:stCondLst>
                                    <p:cond delay="250"/>
                                  </p:stCondLst>
                                  <p:childTnLst>
                                    <p:set>
                                      <p:cBhvr>
                                        <p:cTn id="51" dur="1" fill="hold">
                                          <p:stCondLst>
                                            <p:cond delay="0"/>
                                          </p:stCondLst>
                                        </p:cTn>
                                        <p:tgtEl>
                                          <p:spTgt spid="58"/>
                                        </p:tgtEl>
                                        <p:attrNameLst>
                                          <p:attrName>style.visibility</p:attrName>
                                        </p:attrNameLst>
                                      </p:cBhvr>
                                      <p:to>
                                        <p:strVal val="visible"/>
                                      </p:to>
                                    </p:set>
                                    <p:anim calcmode="lin" valueType="num">
                                      <p:cBhvr>
                                        <p:cTn id="52" dur="500" fill="hold"/>
                                        <p:tgtEl>
                                          <p:spTgt spid="58"/>
                                        </p:tgtEl>
                                        <p:attrNameLst>
                                          <p:attrName>ppt_x</p:attrName>
                                        </p:attrNameLst>
                                      </p:cBhvr>
                                      <p:tavLst>
                                        <p:tav tm="0">
                                          <p:val>
                                            <p:strVal val="#ppt_x+#ppt_w/2"/>
                                          </p:val>
                                        </p:tav>
                                        <p:tav tm="100000">
                                          <p:val>
                                            <p:strVal val="#ppt_x"/>
                                          </p:val>
                                        </p:tav>
                                      </p:tavLst>
                                    </p:anim>
                                    <p:anim calcmode="lin" valueType="num">
                                      <p:cBhvr>
                                        <p:cTn id="53" dur="500" fill="hold"/>
                                        <p:tgtEl>
                                          <p:spTgt spid="58"/>
                                        </p:tgtEl>
                                        <p:attrNameLst>
                                          <p:attrName>ppt_y</p:attrName>
                                        </p:attrNameLst>
                                      </p:cBhvr>
                                      <p:tavLst>
                                        <p:tav tm="0">
                                          <p:val>
                                            <p:strVal val="#ppt_y"/>
                                          </p:val>
                                        </p:tav>
                                        <p:tav tm="100000">
                                          <p:val>
                                            <p:strVal val="#ppt_y"/>
                                          </p:val>
                                        </p:tav>
                                      </p:tavLst>
                                    </p:anim>
                                    <p:anim calcmode="lin" valueType="num">
                                      <p:cBhvr>
                                        <p:cTn id="54" dur="500" fill="hold"/>
                                        <p:tgtEl>
                                          <p:spTgt spid="58"/>
                                        </p:tgtEl>
                                        <p:attrNameLst>
                                          <p:attrName>ppt_w</p:attrName>
                                        </p:attrNameLst>
                                      </p:cBhvr>
                                      <p:tavLst>
                                        <p:tav tm="0">
                                          <p:val>
                                            <p:fltVal val="0"/>
                                          </p:val>
                                        </p:tav>
                                        <p:tav tm="100000">
                                          <p:val>
                                            <p:strVal val="#ppt_w"/>
                                          </p:val>
                                        </p:tav>
                                      </p:tavLst>
                                    </p:anim>
                                    <p:anim calcmode="lin" valueType="num">
                                      <p:cBhvr>
                                        <p:cTn id="55" dur="500" fill="hold"/>
                                        <p:tgtEl>
                                          <p:spTgt spid="58"/>
                                        </p:tgtEl>
                                        <p:attrNameLst>
                                          <p:attrName>ppt_h</p:attrName>
                                        </p:attrNameLst>
                                      </p:cBhvr>
                                      <p:tavLst>
                                        <p:tav tm="0">
                                          <p:val>
                                            <p:strVal val="#ppt_h"/>
                                          </p:val>
                                        </p:tav>
                                        <p:tav tm="100000">
                                          <p:val>
                                            <p:strVal val="#ppt_h"/>
                                          </p:val>
                                        </p:tav>
                                      </p:tavLst>
                                    </p:anim>
                                  </p:childTnLst>
                                </p:cTn>
                              </p:par>
                              <p:par>
                                <p:cTn id="56" presetID="63" presetClass="path" presetSubtype="0" accel="50000" decel="50000" fill="hold" nodeType="withEffect">
                                  <p:stCondLst>
                                    <p:cond delay="250"/>
                                  </p:stCondLst>
                                  <p:childTnLst>
                                    <p:animMotion origin="layout" path="M 4.375E-6 4.07407E-6 L 0.25 4.07407E-6 " pathEditMode="relative" rAng="0" ptsTypes="AA">
                                      <p:cBhvr>
                                        <p:cTn id="57" dur="1000" spd="-100000" fill="hold"/>
                                        <p:tgtEl>
                                          <p:spTgt spid="58"/>
                                        </p:tgtEl>
                                        <p:attrNameLst>
                                          <p:attrName>ppt_x</p:attrName>
                                          <p:attrName>ppt_y</p:attrName>
                                        </p:attrNameLst>
                                      </p:cBhvr>
                                      <p:rCtr x="12500" y="0"/>
                                    </p:animMotion>
                                  </p:childTnLst>
                                </p:cTn>
                              </p:par>
                              <p:par>
                                <p:cTn id="58" presetID="17" presetClass="entr" presetSubtype="2" fill="hold" nodeType="withEffect">
                                  <p:stCondLst>
                                    <p:cond delay="750"/>
                                  </p:stCondLst>
                                  <p:childTnLst>
                                    <p:set>
                                      <p:cBhvr>
                                        <p:cTn id="59" dur="1" fill="hold">
                                          <p:stCondLst>
                                            <p:cond delay="0"/>
                                          </p:stCondLst>
                                        </p:cTn>
                                        <p:tgtEl>
                                          <p:spTgt spid="68"/>
                                        </p:tgtEl>
                                        <p:attrNameLst>
                                          <p:attrName>style.visibility</p:attrName>
                                        </p:attrNameLst>
                                      </p:cBhvr>
                                      <p:to>
                                        <p:strVal val="visible"/>
                                      </p:to>
                                    </p:set>
                                    <p:anim calcmode="lin" valueType="num">
                                      <p:cBhvr>
                                        <p:cTn id="60" dur="500" fill="hold"/>
                                        <p:tgtEl>
                                          <p:spTgt spid="68"/>
                                        </p:tgtEl>
                                        <p:attrNameLst>
                                          <p:attrName>ppt_x</p:attrName>
                                        </p:attrNameLst>
                                      </p:cBhvr>
                                      <p:tavLst>
                                        <p:tav tm="0">
                                          <p:val>
                                            <p:strVal val="#ppt_x+#ppt_w/2"/>
                                          </p:val>
                                        </p:tav>
                                        <p:tav tm="100000">
                                          <p:val>
                                            <p:strVal val="#ppt_x"/>
                                          </p:val>
                                        </p:tav>
                                      </p:tavLst>
                                    </p:anim>
                                    <p:anim calcmode="lin" valueType="num">
                                      <p:cBhvr>
                                        <p:cTn id="61" dur="500" fill="hold"/>
                                        <p:tgtEl>
                                          <p:spTgt spid="68"/>
                                        </p:tgtEl>
                                        <p:attrNameLst>
                                          <p:attrName>ppt_y</p:attrName>
                                        </p:attrNameLst>
                                      </p:cBhvr>
                                      <p:tavLst>
                                        <p:tav tm="0">
                                          <p:val>
                                            <p:strVal val="#ppt_y"/>
                                          </p:val>
                                        </p:tav>
                                        <p:tav tm="100000">
                                          <p:val>
                                            <p:strVal val="#ppt_y"/>
                                          </p:val>
                                        </p:tav>
                                      </p:tavLst>
                                    </p:anim>
                                    <p:anim calcmode="lin" valueType="num">
                                      <p:cBhvr>
                                        <p:cTn id="62" dur="500" fill="hold"/>
                                        <p:tgtEl>
                                          <p:spTgt spid="68"/>
                                        </p:tgtEl>
                                        <p:attrNameLst>
                                          <p:attrName>ppt_w</p:attrName>
                                        </p:attrNameLst>
                                      </p:cBhvr>
                                      <p:tavLst>
                                        <p:tav tm="0">
                                          <p:val>
                                            <p:fltVal val="0"/>
                                          </p:val>
                                        </p:tav>
                                        <p:tav tm="100000">
                                          <p:val>
                                            <p:strVal val="#ppt_w"/>
                                          </p:val>
                                        </p:tav>
                                      </p:tavLst>
                                    </p:anim>
                                    <p:anim calcmode="lin" valueType="num">
                                      <p:cBhvr>
                                        <p:cTn id="63" dur="500" fill="hold"/>
                                        <p:tgtEl>
                                          <p:spTgt spid="68"/>
                                        </p:tgtEl>
                                        <p:attrNameLst>
                                          <p:attrName>ppt_h</p:attrName>
                                        </p:attrNameLst>
                                      </p:cBhvr>
                                      <p:tavLst>
                                        <p:tav tm="0">
                                          <p:val>
                                            <p:strVal val="#ppt_h"/>
                                          </p:val>
                                        </p:tav>
                                        <p:tav tm="100000">
                                          <p:val>
                                            <p:strVal val="#ppt_h"/>
                                          </p:val>
                                        </p:tav>
                                      </p:tavLst>
                                    </p:anim>
                                  </p:childTnLst>
                                </p:cTn>
                              </p:par>
                              <p:par>
                                <p:cTn id="64" presetID="63" presetClass="path" presetSubtype="0" accel="50000" decel="50000" fill="hold" nodeType="withEffect">
                                  <p:stCondLst>
                                    <p:cond delay="750"/>
                                  </p:stCondLst>
                                  <p:childTnLst>
                                    <p:animMotion origin="layout" path="M 4.375E-6 3.33333E-6 L 0.25 3.33333E-6 " pathEditMode="relative" rAng="0" ptsTypes="AA">
                                      <p:cBhvr>
                                        <p:cTn id="65" dur="1000" spd="-100000" fill="hold"/>
                                        <p:tgtEl>
                                          <p:spTgt spid="68"/>
                                        </p:tgtEl>
                                        <p:attrNameLst>
                                          <p:attrName>ppt_x</p:attrName>
                                          <p:attrName>ppt_y</p:attrName>
                                        </p:attrNameLst>
                                      </p:cBhvr>
                                      <p:rCtr x="12500" y="0"/>
                                    </p:animMotion>
                                  </p:childTnLst>
                                </p:cTn>
                              </p:par>
                              <p:par>
                                <p:cTn id="66" presetID="17" presetClass="entr" presetSubtype="2" fill="hold" nodeType="withEffect">
                                  <p:stCondLst>
                                    <p:cond delay="1000"/>
                                  </p:stCondLst>
                                  <p:childTnLst>
                                    <p:set>
                                      <p:cBhvr>
                                        <p:cTn id="67" dur="1" fill="hold">
                                          <p:stCondLst>
                                            <p:cond delay="0"/>
                                          </p:stCondLst>
                                        </p:cTn>
                                        <p:tgtEl>
                                          <p:spTgt spid="73"/>
                                        </p:tgtEl>
                                        <p:attrNameLst>
                                          <p:attrName>style.visibility</p:attrName>
                                        </p:attrNameLst>
                                      </p:cBhvr>
                                      <p:to>
                                        <p:strVal val="visible"/>
                                      </p:to>
                                    </p:set>
                                    <p:anim calcmode="lin" valueType="num">
                                      <p:cBhvr>
                                        <p:cTn id="68" dur="500" fill="hold"/>
                                        <p:tgtEl>
                                          <p:spTgt spid="73"/>
                                        </p:tgtEl>
                                        <p:attrNameLst>
                                          <p:attrName>ppt_x</p:attrName>
                                        </p:attrNameLst>
                                      </p:cBhvr>
                                      <p:tavLst>
                                        <p:tav tm="0">
                                          <p:val>
                                            <p:strVal val="#ppt_x+#ppt_w/2"/>
                                          </p:val>
                                        </p:tav>
                                        <p:tav tm="100000">
                                          <p:val>
                                            <p:strVal val="#ppt_x"/>
                                          </p:val>
                                        </p:tav>
                                      </p:tavLst>
                                    </p:anim>
                                    <p:anim calcmode="lin" valueType="num">
                                      <p:cBhvr>
                                        <p:cTn id="69" dur="500" fill="hold"/>
                                        <p:tgtEl>
                                          <p:spTgt spid="73"/>
                                        </p:tgtEl>
                                        <p:attrNameLst>
                                          <p:attrName>ppt_y</p:attrName>
                                        </p:attrNameLst>
                                      </p:cBhvr>
                                      <p:tavLst>
                                        <p:tav tm="0">
                                          <p:val>
                                            <p:strVal val="#ppt_y"/>
                                          </p:val>
                                        </p:tav>
                                        <p:tav tm="100000">
                                          <p:val>
                                            <p:strVal val="#ppt_y"/>
                                          </p:val>
                                        </p:tav>
                                      </p:tavLst>
                                    </p:anim>
                                    <p:anim calcmode="lin" valueType="num">
                                      <p:cBhvr>
                                        <p:cTn id="70" dur="500" fill="hold"/>
                                        <p:tgtEl>
                                          <p:spTgt spid="73"/>
                                        </p:tgtEl>
                                        <p:attrNameLst>
                                          <p:attrName>ppt_w</p:attrName>
                                        </p:attrNameLst>
                                      </p:cBhvr>
                                      <p:tavLst>
                                        <p:tav tm="0">
                                          <p:val>
                                            <p:fltVal val="0"/>
                                          </p:val>
                                        </p:tav>
                                        <p:tav tm="100000">
                                          <p:val>
                                            <p:strVal val="#ppt_w"/>
                                          </p:val>
                                        </p:tav>
                                      </p:tavLst>
                                    </p:anim>
                                    <p:anim calcmode="lin" valueType="num">
                                      <p:cBhvr>
                                        <p:cTn id="71" dur="500" fill="hold"/>
                                        <p:tgtEl>
                                          <p:spTgt spid="73"/>
                                        </p:tgtEl>
                                        <p:attrNameLst>
                                          <p:attrName>ppt_h</p:attrName>
                                        </p:attrNameLst>
                                      </p:cBhvr>
                                      <p:tavLst>
                                        <p:tav tm="0">
                                          <p:val>
                                            <p:strVal val="#ppt_h"/>
                                          </p:val>
                                        </p:tav>
                                        <p:tav tm="100000">
                                          <p:val>
                                            <p:strVal val="#ppt_h"/>
                                          </p:val>
                                        </p:tav>
                                      </p:tavLst>
                                    </p:anim>
                                  </p:childTnLst>
                                </p:cTn>
                              </p:par>
                              <p:par>
                                <p:cTn id="72" presetID="63" presetClass="path" presetSubtype="0" accel="50000" decel="50000" fill="hold" nodeType="withEffect">
                                  <p:stCondLst>
                                    <p:cond delay="1000"/>
                                  </p:stCondLst>
                                  <p:childTnLst>
                                    <p:animMotion origin="layout" path="M 4.375E-6 -1.48148E-6 L 0.25 -1.48148E-6 " pathEditMode="relative" rAng="0" ptsTypes="AA">
                                      <p:cBhvr>
                                        <p:cTn id="73" dur="1000" spd="-100000" fill="hold"/>
                                        <p:tgtEl>
                                          <p:spTgt spid="73"/>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50" grpId="0" animBg="1"/>
      <p:bldP spid="50" grpId="1" animBg="1"/>
      <p:bldP spid="50" grpId="2" animBg="1"/>
      <p:bldP spid="51" grpId="0"/>
      <p:bldP spid="51" grpId="1"/>
      <p:bldP spid="51" grpId="2"/>
      <p:bldP spid="52" grpId="0"/>
      <p:bldP spid="52" grpId="1"/>
      <p:bldP spid="52" grpId="2"/>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92" name="文本框 91"/>
          <p:cNvSpPr txBox="1"/>
          <p:nvPr/>
        </p:nvSpPr>
        <p:spPr>
          <a:xfrm>
            <a:off x="1751526" y="1789253"/>
            <a:ext cx="8075053" cy="2185214"/>
          </a:xfrm>
          <a:prstGeom prst="rect">
            <a:avLst/>
          </a:prstGeom>
          <a:effectLst/>
        </p:spPr>
        <p:txBody>
          <a:bodyPr wrap="square">
            <a:spAutoFit/>
          </a:bodyPr>
          <a:lstStyle>
            <a:defPPr>
              <a:defRPr lang="zh-CN"/>
            </a:defPPr>
            <a:lvl1pPr algn="ctr">
              <a:defRPr sz="9600" b="1" spc="300">
                <a:solidFill>
                  <a:schemeClr val="accent2"/>
                </a:solidFill>
                <a:effectLst>
                  <a:innerShdw blurRad="76200" dist="76200" dir="13500000">
                    <a:prstClr val="black">
                      <a:alpha val="50000"/>
                    </a:prstClr>
                  </a:innerShdw>
                </a:effectLst>
                <a:ea typeface="微软雅黑" panose="020B0503020204020204" pitchFamily="34" charset="-122"/>
              </a:defRPr>
            </a:lvl1pPr>
          </a:lstStyle>
          <a:p>
            <a:r>
              <a:rPr lang="en-US" altLang="zh-CN" sz="13600" dirty="0">
                <a:solidFill>
                  <a:srgbClr val="C00000"/>
                </a:solidFill>
                <a:effectLst/>
                <a:latin typeface="AgencyFB" panose="02000806040000020003" pitchFamily="2" charset="0"/>
              </a:rPr>
              <a:t>THANKS</a:t>
            </a:r>
          </a:p>
        </p:txBody>
      </p:sp>
      <p:sp>
        <p:nvSpPr>
          <p:cNvPr id="93" name="文本框 92"/>
          <p:cNvSpPr txBox="1"/>
          <p:nvPr/>
        </p:nvSpPr>
        <p:spPr>
          <a:xfrm>
            <a:off x="2617359" y="4319804"/>
            <a:ext cx="6304376"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C00000"/>
                </a:solidFill>
                <a:effectLst/>
                <a:uLnTx/>
                <a:uFillTx/>
              </a:rPr>
              <a:t>2017 YEAR-END SUMMARY OF THE WORK OF PPT, THE COPYRIGHT BELONGS TO THE AUTHOR, ANY UNIT OR INDIVIDUAL SHALL COMPLY WITH PROVISIONS OF THE COPYRIGHT LAW AND OTHER RELEVANT LAWS, SHALL NOT INFRINGE THE RIGHTS OF HUMAN RIGHTS, WILL NOT WORK FOR ANY FORM OF COMMERCIAL USE.</a:t>
            </a:r>
            <a:endParaRPr kumimoji="0" lang="zh-CN" altLang="en-US" sz="1000" b="0" i="0" u="none" strike="noStrike" kern="0" cap="none" spc="0" normalizeH="0" baseline="0" noProof="0" dirty="0">
              <a:ln>
                <a:noFill/>
              </a:ln>
              <a:solidFill>
                <a:srgbClr val="C00000"/>
              </a:solidFill>
              <a:effectLst/>
              <a:uLnTx/>
              <a:uFillTx/>
            </a:endParaRPr>
          </a:p>
        </p:txBody>
      </p:sp>
      <p:sp>
        <p:nvSpPr>
          <p:cNvPr id="106" name="文本框 105"/>
          <p:cNvSpPr txBox="1"/>
          <p:nvPr/>
        </p:nvSpPr>
        <p:spPr>
          <a:xfrm>
            <a:off x="2617359" y="3675188"/>
            <a:ext cx="6148046" cy="646331"/>
          </a:xfrm>
          <a:prstGeom prst="rect">
            <a:avLst/>
          </a:prstGeom>
          <a:noFill/>
          <a:effectLst/>
        </p:spPr>
        <p:txBody>
          <a:bodyPr wrap="square" rtlCol="0">
            <a:spAutoFit/>
          </a:bodyPr>
          <a:lstStyle/>
          <a:p>
            <a:pPr algn="ctr"/>
            <a:r>
              <a:rPr lang="zh-CN" altLang="en-US" dirty="0">
                <a:solidFill>
                  <a:srgbClr val="C00000"/>
                </a:solidFill>
                <a:latin typeface="微软雅黑" panose="020B0503020204020204" pitchFamily="34" charset="-122"/>
                <a:ea typeface="微软雅黑" panose="020B0503020204020204" pitchFamily="34" charset="-122"/>
              </a:rPr>
              <a:t>感谢公司领导和全体同事的全力支持，展望新的一年，我们将继续努力，力争各项工作更上一个新台阶！</a:t>
            </a:r>
          </a:p>
        </p:txBody>
      </p:sp>
    </p:spTree>
    <p:extLst>
      <p:ext uri="{BB962C8B-B14F-4D97-AF65-F5344CB8AC3E}">
        <p14:creationId xmlns:p14="http://schemas.microsoft.com/office/powerpoint/2010/main" val="38808738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ppt_w</p:attrName>
                                        </p:attrNameLst>
                                      </p:cBhvr>
                                      <p:tavLst>
                                        <p:tav tm="0">
                                          <p:val>
                                            <p:fltVal val="0"/>
                                          </p:val>
                                        </p:tav>
                                        <p:tav tm="100000">
                                          <p:val>
                                            <p:strVal val="#ppt_w"/>
                                          </p:val>
                                        </p:tav>
                                      </p:tavLst>
                                    </p:anim>
                                    <p:anim calcmode="lin" valueType="num">
                                      <p:cBhvr>
                                        <p:cTn id="8" dur="500" fill="hold"/>
                                        <p:tgtEl>
                                          <p:spTgt spid="92"/>
                                        </p:tgtEl>
                                        <p:attrNameLst>
                                          <p:attrName>ppt_h</p:attrName>
                                        </p:attrNameLst>
                                      </p:cBhvr>
                                      <p:tavLst>
                                        <p:tav tm="0">
                                          <p:val>
                                            <p:fltVal val="0"/>
                                          </p:val>
                                        </p:tav>
                                        <p:tav tm="100000">
                                          <p:val>
                                            <p:strVal val="#ppt_h"/>
                                          </p:val>
                                        </p:tav>
                                      </p:tavLst>
                                    </p:anim>
                                    <p:animEffect transition="in" filter="fade">
                                      <p:cBhvr>
                                        <p:cTn id="9" dur="500"/>
                                        <p:tgtEl>
                                          <p:spTgt spid="92"/>
                                        </p:tgtEl>
                                      </p:cBhvr>
                                    </p:animEffect>
                                  </p:childTnLst>
                                </p:cTn>
                              </p:par>
                              <p:par>
                                <p:cTn id="10" presetID="63" presetClass="path" presetSubtype="0" accel="50000" decel="50000" fill="hold" grpId="1" nodeType="withEffect">
                                  <p:stCondLst>
                                    <p:cond delay="0"/>
                                  </p:stCondLst>
                                  <p:childTnLst>
                                    <p:animMotion origin="layout" path="M 0 0 L 0.25 0 E" pathEditMode="relative" ptsTypes="">
                                      <p:cBhvr>
                                        <p:cTn id="11" dur="1000" spd="-100000" fill="hold"/>
                                        <p:tgtEl>
                                          <p:spTgt spid="92"/>
                                        </p:tgtEl>
                                        <p:attrNameLst>
                                          <p:attrName>ppt_x</p:attrName>
                                          <p:attrName>ppt_y</p:attrName>
                                        </p:attrNameLst>
                                      </p:cBhvr>
                                    </p:animMotion>
                                  </p:childTnLst>
                                </p:cTn>
                              </p:par>
                              <p:par>
                                <p:cTn id="12" presetID="53" presetClass="entr" presetSubtype="16" fill="hold" grpId="0" nodeType="withEffect">
                                  <p:stCondLst>
                                    <p:cond delay="250"/>
                                  </p:stCondLst>
                                  <p:childTnLst>
                                    <p:set>
                                      <p:cBhvr>
                                        <p:cTn id="13" dur="1" fill="hold">
                                          <p:stCondLst>
                                            <p:cond delay="0"/>
                                          </p:stCondLst>
                                        </p:cTn>
                                        <p:tgtEl>
                                          <p:spTgt spid="106"/>
                                        </p:tgtEl>
                                        <p:attrNameLst>
                                          <p:attrName>style.visibility</p:attrName>
                                        </p:attrNameLst>
                                      </p:cBhvr>
                                      <p:to>
                                        <p:strVal val="visible"/>
                                      </p:to>
                                    </p:set>
                                    <p:anim calcmode="lin" valueType="num">
                                      <p:cBhvr>
                                        <p:cTn id="14" dur="500" fill="hold"/>
                                        <p:tgtEl>
                                          <p:spTgt spid="106"/>
                                        </p:tgtEl>
                                        <p:attrNameLst>
                                          <p:attrName>ppt_w</p:attrName>
                                        </p:attrNameLst>
                                      </p:cBhvr>
                                      <p:tavLst>
                                        <p:tav tm="0">
                                          <p:val>
                                            <p:fltVal val="0"/>
                                          </p:val>
                                        </p:tav>
                                        <p:tav tm="100000">
                                          <p:val>
                                            <p:strVal val="#ppt_w"/>
                                          </p:val>
                                        </p:tav>
                                      </p:tavLst>
                                    </p:anim>
                                    <p:anim calcmode="lin" valueType="num">
                                      <p:cBhvr>
                                        <p:cTn id="15" dur="500" fill="hold"/>
                                        <p:tgtEl>
                                          <p:spTgt spid="106"/>
                                        </p:tgtEl>
                                        <p:attrNameLst>
                                          <p:attrName>ppt_h</p:attrName>
                                        </p:attrNameLst>
                                      </p:cBhvr>
                                      <p:tavLst>
                                        <p:tav tm="0">
                                          <p:val>
                                            <p:fltVal val="0"/>
                                          </p:val>
                                        </p:tav>
                                        <p:tav tm="100000">
                                          <p:val>
                                            <p:strVal val="#ppt_h"/>
                                          </p:val>
                                        </p:tav>
                                      </p:tavLst>
                                    </p:anim>
                                    <p:animEffect transition="in" filter="fade">
                                      <p:cBhvr>
                                        <p:cTn id="16" dur="500"/>
                                        <p:tgtEl>
                                          <p:spTgt spid="106"/>
                                        </p:tgtEl>
                                      </p:cBhvr>
                                    </p:animEffect>
                                  </p:childTnLst>
                                </p:cTn>
                              </p:par>
                              <p:par>
                                <p:cTn id="17" presetID="63" presetClass="path" presetSubtype="0" accel="50000" decel="50000" fill="hold" grpId="1" nodeType="withEffect">
                                  <p:stCondLst>
                                    <p:cond delay="250"/>
                                  </p:stCondLst>
                                  <p:childTnLst>
                                    <p:animMotion origin="layout" path="M 0 0 L 0.25 0 E" pathEditMode="relative" ptsTypes="">
                                      <p:cBhvr>
                                        <p:cTn id="18" dur="1000" spd="-100000" fill="hold"/>
                                        <p:tgtEl>
                                          <p:spTgt spid="106"/>
                                        </p:tgtEl>
                                        <p:attrNameLst>
                                          <p:attrName>ppt_x</p:attrName>
                                          <p:attrName>ppt_y</p:attrName>
                                        </p:attrNameLst>
                                      </p:cBhvr>
                                    </p:animMotion>
                                  </p:childTnLst>
                                </p:cTn>
                              </p:par>
                              <p:par>
                                <p:cTn id="19" presetID="53" presetClass="entr" presetSubtype="16" fill="hold" grpId="0" nodeType="withEffect">
                                  <p:stCondLst>
                                    <p:cond delay="500"/>
                                  </p:stCondLst>
                                  <p:childTnLst>
                                    <p:set>
                                      <p:cBhvr>
                                        <p:cTn id="20" dur="1" fill="hold">
                                          <p:stCondLst>
                                            <p:cond delay="0"/>
                                          </p:stCondLst>
                                        </p:cTn>
                                        <p:tgtEl>
                                          <p:spTgt spid="93"/>
                                        </p:tgtEl>
                                        <p:attrNameLst>
                                          <p:attrName>style.visibility</p:attrName>
                                        </p:attrNameLst>
                                      </p:cBhvr>
                                      <p:to>
                                        <p:strVal val="visible"/>
                                      </p:to>
                                    </p:set>
                                    <p:anim calcmode="lin" valueType="num">
                                      <p:cBhvr>
                                        <p:cTn id="21" dur="500" fill="hold"/>
                                        <p:tgtEl>
                                          <p:spTgt spid="93"/>
                                        </p:tgtEl>
                                        <p:attrNameLst>
                                          <p:attrName>ppt_w</p:attrName>
                                        </p:attrNameLst>
                                      </p:cBhvr>
                                      <p:tavLst>
                                        <p:tav tm="0">
                                          <p:val>
                                            <p:fltVal val="0"/>
                                          </p:val>
                                        </p:tav>
                                        <p:tav tm="100000">
                                          <p:val>
                                            <p:strVal val="#ppt_w"/>
                                          </p:val>
                                        </p:tav>
                                      </p:tavLst>
                                    </p:anim>
                                    <p:anim calcmode="lin" valueType="num">
                                      <p:cBhvr>
                                        <p:cTn id="22" dur="500" fill="hold"/>
                                        <p:tgtEl>
                                          <p:spTgt spid="93"/>
                                        </p:tgtEl>
                                        <p:attrNameLst>
                                          <p:attrName>ppt_h</p:attrName>
                                        </p:attrNameLst>
                                      </p:cBhvr>
                                      <p:tavLst>
                                        <p:tav tm="0">
                                          <p:val>
                                            <p:fltVal val="0"/>
                                          </p:val>
                                        </p:tav>
                                        <p:tav tm="100000">
                                          <p:val>
                                            <p:strVal val="#ppt_h"/>
                                          </p:val>
                                        </p:tav>
                                      </p:tavLst>
                                    </p:anim>
                                    <p:animEffect transition="in" filter="fade">
                                      <p:cBhvr>
                                        <p:cTn id="23" dur="500"/>
                                        <p:tgtEl>
                                          <p:spTgt spid="93"/>
                                        </p:tgtEl>
                                      </p:cBhvr>
                                    </p:animEffect>
                                  </p:childTnLst>
                                </p:cTn>
                              </p:par>
                              <p:par>
                                <p:cTn id="24" presetID="63" presetClass="path" presetSubtype="0" accel="50000" decel="50000" fill="hold" grpId="1" nodeType="withEffect">
                                  <p:stCondLst>
                                    <p:cond delay="500"/>
                                  </p:stCondLst>
                                  <p:childTnLst>
                                    <p:animMotion origin="layout" path="M 0 0 L 0.25 0 E" pathEditMode="relative" ptsTypes="">
                                      <p:cBhvr>
                                        <p:cTn id="25" dur="1000" spd="-100000" fill="hold"/>
                                        <p:tgtEl>
                                          <p:spTgt spid="9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93" grpId="0"/>
      <p:bldP spid="93" grpId="1"/>
      <p:bldP spid="106" grpId="0"/>
      <p:bldP spid="10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D1CC4C5A-F889-410F-A31C-5C82FC377F12}"/>
              </a:ext>
            </a:extLst>
          </p:cNvPr>
          <p:cNvSpPr/>
          <p:nvPr/>
        </p:nvSpPr>
        <p:spPr>
          <a:xfrm>
            <a:off x="5019675" y="1342770"/>
            <a:ext cx="2162175" cy="2162175"/>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42611" y="1453018"/>
            <a:ext cx="2306777" cy="1938992"/>
          </a:xfrm>
          <a:prstGeom prst="rect">
            <a:avLst/>
          </a:prstGeom>
          <a:effectLst/>
        </p:spPr>
        <p:txBody>
          <a:bodyPr wrap="square">
            <a:spAutoFit/>
          </a:bodyPr>
          <a:lstStyle>
            <a:defPPr>
              <a:defRPr lang="zh-CN"/>
            </a:defPPr>
            <a:lvl1pPr algn="ctr">
              <a:defRPr sz="9600" b="1" spc="300">
                <a:solidFill>
                  <a:schemeClr val="accent2"/>
                </a:solidFill>
                <a:effectLst>
                  <a:innerShdw blurRad="76200" dist="76200" dir="13500000">
                    <a:prstClr val="black">
                      <a:alpha val="50000"/>
                    </a:prstClr>
                  </a:innerShdw>
                </a:effectLst>
                <a:ea typeface="微软雅黑" panose="020B0503020204020204" pitchFamily="34" charset="-122"/>
              </a:defRPr>
            </a:lvl1pPr>
          </a:lstStyle>
          <a:p>
            <a:r>
              <a:rPr lang="en-US" altLang="zh-CN" sz="12000" dirty="0">
                <a:solidFill>
                  <a:schemeClr val="bg1"/>
                </a:solidFill>
                <a:effectLst>
                  <a:outerShdw blurRad="38100" dist="38100" dir="2700000" algn="tl">
                    <a:srgbClr val="000000">
                      <a:alpha val="43137"/>
                    </a:srgbClr>
                  </a:outerShdw>
                </a:effectLst>
                <a:latin typeface="AgencyFB" panose="02000806040000020003" pitchFamily="2" charset="0"/>
              </a:rPr>
              <a:t>01</a:t>
            </a:r>
            <a:endParaRPr lang="zh-CN" altLang="en-US" sz="12000" dirty="0">
              <a:solidFill>
                <a:schemeClr val="bg1"/>
              </a:solidFill>
              <a:effectLst>
                <a:outerShdw blurRad="38100" dist="38100" dir="2700000" algn="tl">
                  <a:srgbClr val="000000">
                    <a:alpha val="43137"/>
                  </a:srgbClr>
                </a:outerShdw>
              </a:effectLst>
              <a:latin typeface="AgencyFB" panose="02000806040000020003" pitchFamily="2" charset="0"/>
            </a:endParaRPr>
          </a:p>
        </p:txBody>
      </p:sp>
      <p:sp>
        <p:nvSpPr>
          <p:cNvPr id="8" name="文本框 7"/>
          <p:cNvSpPr txBox="1"/>
          <p:nvPr/>
        </p:nvSpPr>
        <p:spPr>
          <a:xfrm>
            <a:off x="2475943" y="3914196"/>
            <a:ext cx="7240115" cy="1200329"/>
          </a:xfrm>
          <a:prstGeom prst="rect">
            <a:avLst/>
          </a:prstGeom>
          <a:noFill/>
        </p:spPr>
        <p:txBody>
          <a:bodyPr wrap="square" rtlCol="0">
            <a:spAutoFit/>
          </a:bodyPr>
          <a:lstStyle/>
          <a:p>
            <a:pPr algn="ctr"/>
            <a:r>
              <a:rPr lang="zh-CN" altLang="en-US" sz="7200" b="1" dirty="0">
                <a:solidFill>
                  <a:srgbClr val="C00000"/>
                </a:solidFill>
                <a:latin typeface="微软雅黑" panose="020B0503020204020204" pitchFamily="34" charset="-122"/>
                <a:ea typeface="微软雅黑" panose="020B0503020204020204" pitchFamily="34" charset="-122"/>
                <a:cs typeface="Aharoni" panose="02010803020104030203" pitchFamily="2" charset="-79"/>
              </a:rPr>
              <a:t>年度工作概述</a:t>
            </a:r>
          </a:p>
        </p:txBody>
      </p:sp>
      <p:sp>
        <p:nvSpPr>
          <p:cNvPr id="9" name="文本框 8"/>
          <p:cNvSpPr txBox="1"/>
          <p:nvPr/>
        </p:nvSpPr>
        <p:spPr>
          <a:xfrm>
            <a:off x="3838808" y="5053565"/>
            <a:ext cx="4514385" cy="461665"/>
          </a:xfrm>
          <a:prstGeom prst="rect">
            <a:avLst/>
          </a:prstGeom>
          <a:noFill/>
        </p:spPr>
        <p:txBody>
          <a:bodyPr wrap="square" rtlCol="0">
            <a:spAutoFit/>
          </a:bodyPr>
          <a:lstStyle>
            <a:defPPr>
              <a:defRPr lang="zh-CN"/>
            </a:defPPr>
            <a:lvl1pPr>
              <a:defRPr sz="12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JOB DESCRIPTION</a:t>
            </a:r>
          </a:p>
        </p:txBody>
      </p:sp>
      <p:cxnSp>
        <p:nvCxnSpPr>
          <p:cNvPr id="19" name="直接连接符 18"/>
          <p:cNvCxnSpPr>
            <a:cxnSpLocks/>
          </p:cNvCxnSpPr>
          <p:nvPr/>
        </p:nvCxnSpPr>
        <p:spPr>
          <a:xfrm flipV="1">
            <a:off x="497602" y="847725"/>
            <a:ext cx="1900706" cy="1900706"/>
          </a:xfrm>
          <a:prstGeom prst="line">
            <a:avLst/>
          </a:prstGeom>
          <a:noFill/>
          <a:ln w="28575" cap="rnd" cmpd="sng" algn="ctr">
            <a:gradFill>
              <a:gsLst>
                <a:gs pos="20000">
                  <a:srgbClr val="C00000">
                    <a:alpha val="0"/>
                  </a:srgbClr>
                </a:gs>
                <a:gs pos="100000">
                  <a:srgbClr val="C00000"/>
                </a:gs>
              </a:gsLst>
              <a:lin ang="5400000" scaled="1"/>
            </a:gradFill>
            <a:prstDash val="solid"/>
            <a:miter lim="800000"/>
          </a:ln>
          <a:effectLst/>
        </p:spPr>
      </p:cxnSp>
      <p:cxnSp>
        <p:nvCxnSpPr>
          <p:cNvPr id="22" name="直接连接符 21"/>
          <p:cNvCxnSpPr>
            <a:cxnSpLocks/>
          </p:cNvCxnSpPr>
          <p:nvPr/>
        </p:nvCxnSpPr>
        <p:spPr>
          <a:xfrm flipV="1">
            <a:off x="10516825" y="5049117"/>
            <a:ext cx="932225" cy="932226"/>
          </a:xfrm>
          <a:prstGeom prst="line">
            <a:avLst/>
          </a:prstGeom>
          <a:noFill/>
          <a:ln w="9525" cap="rnd" cmpd="sng" algn="ctr">
            <a:gradFill>
              <a:gsLst>
                <a:gs pos="8000">
                  <a:srgbClr val="C00000">
                    <a:alpha val="0"/>
                  </a:srgbClr>
                </a:gs>
                <a:gs pos="100000">
                  <a:srgbClr val="C00000"/>
                </a:gs>
              </a:gsLst>
              <a:lin ang="5400000" scaled="1"/>
            </a:gradFill>
            <a:prstDash val="solid"/>
            <a:miter lim="800000"/>
          </a:ln>
          <a:effectLst/>
        </p:spPr>
      </p:cxnSp>
    </p:spTree>
    <p:extLst>
      <p:ext uri="{BB962C8B-B14F-4D97-AF65-F5344CB8AC3E}">
        <p14:creationId xmlns:p14="http://schemas.microsoft.com/office/powerpoint/2010/main" val="24914088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7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par>
                                <p:cTn id="13" presetID="53" presetClass="entr" presetSubtype="16"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63" presetClass="path" presetSubtype="0" accel="50000" decel="50000" fill="hold" grpId="1" nodeType="withEffect">
                                  <p:stCondLst>
                                    <p:cond delay="1000"/>
                                  </p:stCondLst>
                                  <p:childTnLst>
                                    <p:animMotion origin="layout" path="M 0 -3.33333E-6 L 0.25 -3.33333E-6 " pathEditMode="relative" rAng="0" ptsTypes="AA">
                                      <p:cBhvr>
                                        <p:cTn id="19" dur="1000" spd="-100000" fill="hold"/>
                                        <p:tgtEl>
                                          <p:spTgt spid="8"/>
                                        </p:tgtEl>
                                        <p:attrNameLst>
                                          <p:attrName>ppt_x</p:attrName>
                                          <p:attrName>ppt_y</p:attrName>
                                        </p:attrNameLst>
                                      </p:cBhvr>
                                      <p:rCtr x="12500" y="0"/>
                                    </p:animMotion>
                                  </p:childTnLst>
                                </p:cTn>
                              </p:par>
                              <p:par>
                                <p:cTn id="20" presetID="53" presetClass="entr" presetSubtype="16" fill="hold" grpId="0" nodeType="withEffect">
                                  <p:stCondLst>
                                    <p:cond delay="125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35" presetClass="path" presetSubtype="0" accel="50000" decel="50000" fill="hold" grpId="1" nodeType="withEffect">
                                  <p:stCondLst>
                                    <p:cond delay="1250"/>
                                  </p:stCondLst>
                                  <p:childTnLst>
                                    <p:animMotion origin="layout" path="M 0 -3.7037E-7 L -0.25 -3.7037E-7 " pathEditMode="relative" rAng="0" ptsTypes="AA">
                                      <p:cBhvr>
                                        <p:cTn id="26" dur="1000" spd="-100000" fill="hold"/>
                                        <p:tgtEl>
                                          <p:spTgt spid="9"/>
                                        </p:tgtEl>
                                        <p:attrNameLst>
                                          <p:attrName>ppt_x</p:attrName>
                                          <p:attrName>ppt_y</p:attrName>
                                        </p:attrNameLst>
                                      </p:cBhvr>
                                      <p:rCtr x="-12500" y="0"/>
                                    </p:animMotion>
                                  </p:childTnLst>
                                </p:cTn>
                              </p:par>
                              <p:par>
                                <p:cTn id="27" presetID="53" presetClass="entr" presetSubtype="16" fill="hold" nodeType="withEffect">
                                  <p:stCondLst>
                                    <p:cond delay="225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par>
                                <p:cTn id="32" presetID="56" presetClass="path" presetSubtype="0" accel="50000" decel="50000" fill="hold" nodeType="withEffect">
                                  <p:stCondLst>
                                    <p:cond delay="2250"/>
                                  </p:stCondLst>
                                  <p:childTnLst>
                                    <p:animMotion origin="layout" path="M -0.09791 0.1743 L -2.70833E-6 2.96296E-6 " pathEditMode="relative" rAng="0" ptsTypes="AA">
                                      <p:cBhvr>
                                        <p:cTn id="33" dur="1000" fill="hold"/>
                                        <p:tgtEl>
                                          <p:spTgt spid="22"/>
                                        </p:tgtEl>
                                        <p:attrNameLst>
                                          <p:attrName>ppt_x</p:attrName>
                                          <p:attrName>ppt_y</p:attrName>
                                        </p:attrNameLst>
                                      </p:cBhvr>
                                      <p:rCtr x="4896" y="-8727"/>
                                    </p:animMotion>
                                  </p:childTnLst>
                                </p:cTn>
                              </p:par>
                              <p:par>
                                <p:cTn id="34" presetID="53" presetClass="entr" presetSubtype="16" fill="hold" nodeType="withEffect">
                                  <p:stCondLst>
                                    <p:cond delay="275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par>
                                <p:cTn id="39" presetID="56" presetClass="path" presetSubtype="0" accel="50000" decel="50000" fill="hold" nodeType="withEffect">
                                  <p:stCondLst>
                                    <p:cond delay="2750"/>
                                  </p:stCondLst>
                                  <p:childTnLst>
                                    <p:animMotion origin="layout" path="M -0.09792 0.17431 L 2.08333E-7 -2.22222E-6 " pathEditMode="relative" rAng="0" ptsTypes="AA">
                                      <p:cBhvr>
                                        <p:cTn id="40" dur="1000" fill="hold"/>
                                        <p:tgtEl>
                                          <p:spTgt spid="19"/>
                                        </p:tgtEl>
                                        <p:attrNameLst>
                                          <p:attrName>ppt_x</p:attrName>
                                          <p:attrName>ppt_y</p:attrName>
                                        </p:attrNameLst>
                                      </p:cBhvr>
                                      <p:rCtr x="4896" y="-8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P spid="8" grpId="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31" name="文本框 30"/>
          <p:cNvSpPr txBox="1"/>
          <p:nvPr/>
        </p:nvSpPr>
        <p:spPr>
          <a:xfrm>
            <a:off x="820709"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年度工作概况</a:t>
            </a:r>
          </a:p>
        </p:txBody>
      </p:sp>
      <p:cxnSp>
        <p:nvCxnSpPr>
          <p:cNvPr id="32" name="直接连接符 31"/>
          <p:cNvCxnSpPr/>
          <p:nvPr/>
        </p:nvCxnSpPr>
        <p:spPr>
          <a:xfrm>
            <a:off x="820709" y="869984"/>
            <a:ext cx="10337993" cy="0"/>
          </a:xfrm>
          <a:prstGeom prst="line">
            <a:avLst/>
          </a:prstGeom>
          <a:noFill/>
          <a:ln w="12700" cap="flat" cmpd="sng" algn="ctr">
            <a:gradFill>
              <a:gsLst>
                <a:gs pos="0">
                  <a:schemeClr val="bg1"/>
                </a:gs>
                <a:gs pos="100000">
                  <a:srgbClr val="C00000"/>
                </a:gs>
              </a:gsLst>
              <a:lin ang="10800000" scaled="0"/>
            </a:gradFill>
            <a:prstDash val="solid"/>
            <a:miter lim="800000"/>
          </a:ln>
          <a:effectLst/>
        </p:spPr>
      </p:cxnSp>
      <p:grpSp>
        <p:nvGrpSpPr>
          <p:cNvPr id="25" name="_1">
            <a:extLst>
              <a:ext uri="{FF2B5EF4-FFF2-40B4-BE49-F238E27FC236}">
                <a16:creationId xmlns:a16="http://schemas.microsoft.com/office/drawing/2014/main" id="{DCD59E18-FAFA-4E73-83B4-02C86C63825E}"/>
              </a:ext>
            </a:extLst>
          </p:cNvPr>
          <p:cNvGrpSpPr/>
          <p:nvPr/>
        </p:nvGrpSpPr>
        <p:grpSpPr>
          <a:xfrm>
            <a:off x="1020618" y="1935848"/>
            <a:ext cx="2242804" cy="3520135"/>
            <a:chOff x="778084" y="1038958"/>
            <a:chExt cx="1850186" cy="2900945"/>
          </a:xfrm>
        </p:grpSpPr>
        <p:sp>
          <p:nvSpPr>
            <p:cNvPr id="26" name="圆角矩形 11">
              <a:extLst>
                <a:ext uri="{FF2B5EF4-FFF2-40B4-BE49-F238E27FC236}">
                  <a16:creationId xmlns:a16="http://schemas.microsoft.com/office/drawing/2014/main" id="{108E51D9-1381-48C8-8B5B-FE5432BE7B05}"/>
                </a:ext>
              </a:extLst>
            </p:cNvPr>
            <p:cNvSpPr/>
            <p:nvPr/>
          </p:nvSpPr>
          <p:spPr>
            <a:xfrm>
              <a:off x="887052" y="1038958"/>
              <a:ext cx="1632254" cy="1502650"/>
            </a:xfrm>
            <a:prstGeom prst="roundRect">
              <a:avLst>
                <a:gd name="adj" fmla="val 9350"/>
              </a:avLst>
            </a:prstGeom>
            <a:solidFill>
              <a:srgbClr val="C00000"/>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dirty="0"/>
            </a:p>
          </p:txBody>
        </p:sp>
        <p:sp>
          <p:nvSpPr>
            <p:cNvPr id="27" name="任意多边形 13">
              <a:extLst>
                <a:ext uri="{FF2B5EF4-FFF2-40B4-BE49-F238E27FC236}">
                  <a16:creationId xmlns:a16="http://schemas.microsoft.com/office/drawing/2014/main" id="{0CD68ADB-F2AB-4E0B-888B-70199832D363}"/>
                </a:ext>
              </a:extLst>
            </p:cNvPr>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rgbClr val="C00000"/>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dirty="0">
                <a:solidFill>
                  <a:schemeClr val="bg1"/>
                </a:solidFill>
              </a:endParaRPr>
            </a:p>
          </p:txBody>
        </p:sp>
        <p:sp>
          <p:nvSpPr>
            <p:cNvPr id="28" name="椭圆 27">
              <a:extLst>
                <a:ext uri="{FF2B5EF4-FFF2-40B4-BE49-F238E27FC236}">
                  <a16:creationId xmlns:a16="http://schemas.microsoft.com/office/drawing/2014/main" id="{7C2D9042-F1BD-4529-8E64-19459A02BA4C}"/>
                </a:ext>
              </a:extLst>
            </p:cNvPr>
            <p:cNvSpPr/>
            <p:nvPr/>
          </p:nvSpPr>
          <p:spPr>
            <a:xfrm>
              <a:off x="1403141" y="1647875"/>
              <a:ext cx="600075" cy="600075"/>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29" name="文本框 11">
              <a:extLst>
                <a:ext uri="{FF2B5EF4-FFF2-40B4-BE49-F238E27FC236}">
                  <a16:creationId xmlns:a16="http://schemas.microsoft.com/office/drawing/2014/main" id="{EDE13FA0-EDBF-4E34-AAB0-5B7711DC2233}"/>
                </a:ext>
              </a:extLst>
            </p:cNvPr>
            <p:cNvSpPr txBox="1"/>
            <p:nvPr/>
          </p:nvSpPr>
          <p:spPr>
            <a:xfrm>
              <a:off x="1304926" y="1222952"/>
              <a:ext cx="839367" cy="641613"/>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itchFamily="34" charset="0"/>
                  <a:ea typeface="张海山锐谐体2.0-授权联系：Samtype@QQ.com" panose="02000000000000000000" pitchFamily="2" charset="-122"/>
                </a:rPr>
                <a:t>01</a:t>
              </a:r>
              <a:endParaRPr lang="zh-HK" altLang="en-US" sz="3300" dirty="0">
                <a:solidFill>
                  <a:schemeClr val="bg1"/>
                </a:solidFill>
                <a:latin typeface="Impact" pitchFamily="34" charset="0"/>
                <a:ea typeface="张海山锐谐体2.0-授权联系：Samtype@QQ.com" panose="02000000000000000000" pitchFamily="2" charset="-122"/>
              </a:endParaRPr>
            </a:p>
          </p:txBody>
        </p:sp>
        <p:sp>
          <p:nvSpPr>
            <p:cNvPr id="30" name="文本框 64">
              <a:extLst>
                <a:ext uri="{FF2B5EF4-FFF2-40B4-BE49-F238E27FC236}">
                  <a16:creationId xmlns:a16="http://schemas.microsoft.com/office/drawing/2014/main" id="{FC2706FA-8996-41CB-A689-D36F5DE84E81}"/>
                </a:ext>
              </a:extLst>
            </p:cNvPr>
            <p:cNvSpPr txBox="1"/>
            <p:nvPr/>
          </p:nvSpPr>
          <p:spPr>
            <a:xfrm>
              <a:off x="1148007" y="2434566"/>
              <a:ext cx="1110344" cy="346249"/>
            </a:xfrm>
            <a:prstGeom prst="rect">
              <a:avLst/>
            </a:prstGeom>
            <a:noFill/>
          </p:spPr>
          <p:txBody>
            <a:bodyPr wrap="square" lIns="68580" tIns="34290" rIns="68580" bIns="34290" rtlCol="0">
              <a:spAutoFit/>
            </a:bodyPr>
            <a:lstStyle/>
            <a:p>
              <a:pPr algn="ctr"/>
              <a:r>
                <a:rPr lang="zh-CN" altLang="en-US" sz="1600" b="1" dirty="0">
                  <a:solidFill>
                    <a:schemeClr val="tx1">
                      <a:lumMod val="75000"/>
                      <a:lumOff val="25000"/>
                    </a:schemeClr>
                  </a:solidFill>
                  <a:latin typeface="微软雅黑" pitchFamily="34" charset="-122"/>
                  <a:ea typeface="微软雅黑" pitchFamily="34" charset="-122"/>
                </a:rPr>
                <a:t>添加标题</a:t>
              </a:r>
              <a:endParaRPr lang="zh-HK" altLang="en-US" sz="1600" b="1" dirty="0">
                <a:solidFill>
                  <a:schemeClr val="tx1">
                    <a:lumMod val="75000"/>
                    <a:lumOff val="25000"/>
                  </a:schemeClr>
                </a:solidFill>
                <a:latin typeface="微软雅黑" pitchFamily="34" charset="-122"/>
                <a:ea typeface="微软雅黑" pitchFamily="34" charset="-122"/>
              </a:endParaRPr>
            </a:p>
          </p:txBody>
        </p:sp>
        <p:sp>
          <p:nvSpPr>
            <p:cNvPr id="54" name="文本框 65">
              <a:extLst>
                <a:ext uri="{FF2B5EF4-FFF2-40B4-BE49-F238E27FC236}">
                  <a16:creationId xmlns:a16="http://schemas.microsoft.com/office/drawing/2014/main" id="{5036F040-562B-4703-9231-F4F30E6A4DA5}"/>
                </a:ext>
              </a:extLst>
            </p:cNvPr>
            <p:cNvSpPr txBox="1"/>
            <p:nvPr/>
          </p:nvSpPr>
          <p:spPr>
            <a:xfrm>
              <a:off x="1139623" y="2788385"/>
              <a:ext cx="1127111" cy="827587"/>
            </a:xfrm>
            <a:prstGeom prst="rect">
              <a:avLst/>
            </a:prstGeom>
            <a:noFill/>
          </p:spPr>
          <p:txBody>
            <a:bodyPr wrap="square" lIns="68580" tIns="34290" rIns="68580" bIns="34290" rtlCol="0">
              <a:spAutoFit/>
            </a:bodyPr>
            <a:lstStyle/>
            <a:p>
              <a:pPr algn="ctr"/>
              <a:r>
                <a:rPr lang="zh-CN" altLang="en-US" sz="1100" dirty="0">
                  <a:solidFill>
                    <a:schemeClr val="tx1">
                      <a:lumMod val="85000"/>
                      <a:lumOff val="15000"/>
                    </a:schemeClr>
                  </a:solidFill>
                  <a:latin typeface="微软雅黑" pitchFamily="34" charset="-122"/>
                  <a:ea typeface="微软雅黑" pitchFamily="34" charset="-122"/>
                </a:rPr>
                <a:t>完成模高和</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图高的作业</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争取尽快做</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好不能再拖</a:t>
              </a:r>
              <a:endParaRPr lang="zh-HK" altLang="en-US" sz="1100" dirty="0">
                <a:solidFill>
                  <a:schemeClr val="tx1">
                    <a:lumMod val="85000"/>
                    <a:lumOff val="15000"/>
                  </a:schemeClr>
                </a:solidFill>
                <a:latin typeface="微软雅黑" pitchFamily="34" charset="-122"/>
                <a:ea typeface="微软雅黑" pitchFamily="34" charset="-122"/>
              </a:endParaRPr>
            </a:p>
          </p:txBody>
        </p:sp>
      </p:grpSp>
      <p:grpSp>
        <p:nvGrpSpPr>
          <p:cNvPr id="55" name="_2">
            <a:extLst>
              <a:ext uri="{FF2B5EF4-FFF2-40B4-BE49-F238E27FC236}">
                <a16:creationId xmlns:a16="http://schemas.microsoft.com/office/drawing/2014/main" id="{7CF94200-D1CC-4D41-985E-546E09BD1A44}"/>
              </a:ext>
            </a:extLst>
          </p:cNvPr>
          <p:cNvGrpSpPr/>
          <p:nvPr/>
        </p:nvGrpSpPr>
        <p:grpSpPr>
          <a:xfrm>
            <a:off x="3513720" y="1935848"/>
            <a:ext cx="2242804" cy="3520135"/>
            <a:chOff x="2690633" y="1038958"/>
            <a:chExt cx="1850186" cy="2900945"/>
          </a:xfrm>
        </p:grpSpPr>
        <p:sp>
          <p:nvSpPr>
            <p:cNvPr id="56" name="圆角矩形 19">
              <a:extLst>
                <a:ext uri="{FF2B5EF4-FFF2-40B4-BE49-F238E27FC236}">
                  <a16:creationId xmlns:a16="http://schemas.microsoft.com/office/drawing/2014/main" id="{D7B11AB4-7B53-49C5-80E1-5D6E5F6EC65D}"/>
                </a:ext>
              </a:extLst>
            </p:cNvPr>
            <p:cNvSpPr/>
            <p:nvPr/>
          </p:nvSpPr>
          <p:spPr>
            <a:xfrm>
              <a:off x="2799601" y="1038958"/>
              <a:ext cx="1632254" cy="1502651"/>
            </a:xfrm>
            <a:prstGeom prst="roundRect">
              <a:avLst>
                <a:gd name="adj" fmla="val 9350"/>
              </a:avLst>
            </a:prstGeom>
            <a:solidFill>
              <a:srgbClr val="C00000"/>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dirty="0"/>
            </a:p>
          </p:txBody>
        </p:sp>
        <p:sp>
          <p:nvSpPr>
            <p:cNvPr id="57" name="任意多边形 20">
              <a:extLst>
                <a:ext uri="{FF2B5EF4-FFF2-40B4-BE49-F238E27FC236}">
                  <a16:creationId xmlns:a16="http://schemas.microsoft.com/office/drawing/2014/main" id="{14F76416-5291-450C-86B3-244F33E30DCE}"/>
                </a:ext>
              </a:extLst>
            </p:cNvPr>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rgbClr val="C00000"/>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dirty="0">
                <a:solidFill>
                  <a:schemeClr val="bg1"/>
                </a:solidFill>
              </a:endParaRPr>
            </a:p>
          </p:txBody>
        </p:sp>
        <p:sp>
          <p:nvSpPr>
            <p:cNvPr id="58" name="椭圆 57">
              <a:extLst>
                <a:ext uri="{FF2B5EF4-FFF2-40B4-BE49-F238E27FC236}">
                  <a16:creationId xmlns:a16="http://schemas.microsoft.com/office/drawing/2014/main" id="{EE8C2918-CA6A-4B06-AB55-C5F8A645C408}"/>
                </a:ext>
              </a:extLst>
            </p:cNvPr>
            <p:cNvSpPr/>
            <p:nvPr/>
          </p:nvSpPr>
          <p:spPr>
            <a:xfrm>
              <a:off x="3315689" y="1647875"/>
              <a:ext cx="600075" cy="6000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59" name="文本框 48">
              <a:extLst>
                <a:ext uri="{FF2B5EF4-FFF2-40B4-BE49-F238E27FC236}">
                  <a16:creationId xmlns:a16="http://schemas.microsoft.com/office/drawing/2014/main" id="{69B219D3-5D6A-4565-97BB-93D4893A3374}"/>
                </a:ext>
              </a:extLst>
            </p:cNvPr>
            <p:cNvSpPr txBox="1"/>
            <p:nvPr/>
          </p:nvSpPr>
          <p:spPr>
            <a:xfrm>
              <a:off x="3185327" y="1222952"/>
              <a:ext cx="894944" cy="641613"/>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itchFamily="34" charset="0"/>
                  <a:ea typeface="张海山锐谐体2.0-授权联系：Samtype@QQ.com" panose="02000000000000000000" pitchFamily="2" charset="-122"/>
                </a:rPr>
                <a:t>02</a:t>
              </a:r>
              <a:endParaRPr lang="zh-HK" altLang="en-US" sz="3300" dirty="0">
                <a:solidFill>
                  <a:schemeClr val="bg1"/>
                </a:solidFill>
                <a:latin typeface="Impact" pitchFamily="34" charset="0"/>
                <a:ea typeface="张海山锐谐体2.0-授权联系：Samtype@QQ.com" panose="02000000000000000000" pitchFamily="2" charset="-122"/>
              </a:endParaRPr>
            </a:p>
          </p:txBody>
        </p:sp>
        <p:sp>
          <p:nvSpPr>
            <p:cNvPr id="60" name="文本框 66">
              <a:extLst>
                <a:ext uri="{FF2B5EF4-FFF2-40B4-BE49-F238E27FC236}">
                  <a16:creationId xmlns:a16="http://schemas.microsoft.com/office/drawing/2014/main" id="{3A28970D-DA03-42E0-84C4-208F35BF3FFF}"/>
                </a:ext>
              </a:extLst>
            </p:cNvPr>
            <p:cNvSpPr txBox="1"/>
            <p:nvPr/>
          </p:nvSpPr>
          <p:spPr>
            <a:xfrm>
              <a:off x="3060555" y="2434566"/>
              <a:ext cx="1110344" cy="346249"/>
            </a:xfrm>
            <a:prstGeom prst="rect">
              <a:avLst/>
            </a:prstGeom>
            <a:noFill/>
          </p:spPr>
          <p:txBody>
            <a:bodyPr wrap="square" lIns="68580" tIns="34290" rIns="68580" bIns="34290" rtlCol="0">
              <a:spAutoFit/>
            </a:bodyPr>
            <a:lstStyle/>
            <a:p>
              <a:pPr algn="ctr"/>
              <a:r>
                <a:rPr lang="zh-CN" altLang="en-US" sz="1600" b="1" dirty="0">
                  <a:solidFill>
                    <a:schemeClr val="tx1">
                      <a:lumMod val="75000"/>
                      <a:lumOff val="25000"/>
                    </a:schemeClr>
                  </a:solidFill>
                  <a:latin typeface="微软雅黑" pitchFamily="34" charset="-122"/>
                  <a:ea typeface="微软雅黑" pitchFamily="34" charset="-122"/>
                </a:rPr>
                <a:t>添加标题</a:t>
              </a:r>
              <a:endParaRPr lang="zh-HK" altLang="en-US" sz="1600" b="1" dirty="0">
                <a:solidFill>
                  <a:schemeClr val="tx1">
                    <a:lumMod val="75000"/>
                    <a:lumOff val="25000"/>
                  </a:schemeClr>
                </a:solidFill>
                <a:latin typeface="微软雅黑" pitchFamily="34" charset="-122"/>
                <a:ea typeface="微软雅黑" pitchFamily="34" charset="-122"/>
              </a:endParaRPr>
            </a:p>
          </p:txBody>
        </p:sp>
        <p:sp>
          <p:nvSpPr>
            <p:cNvPr id="61" name="文本框 67">
              <a:extLst>
                <a:ext uri="{FF2B5EF4-FFF2-40B4-BE49-F238E27FC236}">
                  <a16:creationId xmlns:a16="http://schemas.microsoft.com/office/drawing/2014/main" id="{15539DBB-B14B-4FF1-952B-10000FB996A2}"/>
                </a:ext>
              </a:extLst>
            </p:cNvPr>
            <p:cNvSpPr txBox="1"/>
            <p:nvPr/>
          </p:nvSpPr>
          <p:spPr>
            <a:xfrm>
              <a:off x="2955048" y="2788385"/>
              <a:ext cx="1321356" cy="827587"/>
            </a:xfrm>
            <a:prstGeom prst="rect">
              <a:avLst/>
            </a:prstGeom>
            <a:noFill/>
          </p:spPr>
          <p:txBody>
            <a:bodyPr wrap="square" lIns="68580" tIns="34290" rIns="68580" bIns="34290" rtlCol="0">
              <a:spAutoFit/>
            </a:bodyPr>
            <a:lstStyle/>
            <a:p>
              <a:pPr algn="ctr"/>
              <a:r>
                <a:rPr lang="zh-CN" altLang="en-US" sz="1100" dirty="0">
                  <a:solidFill>
                    <a:schemeClr val="tx1">
                      <a:lumMod val="85000"/>
                      <a:lumOff val="15000"/>
                    </a:schemeClr>
                  </a:solidFill>
                  <a:latin typeface="微软雅黑" pitchFamily="34" charset="-122"/>
                  <a:ea typeface="微软雅黑" pitchFamily="34" charset="-122"/>
                </a:rPr>
                <a:t>辅助软件可以</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为幻灯片提供</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很好的辅助等</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有必要去学习</a:t>
              </a:r>
              <a:endParaRPr lang="en-US" altLang="zh-CN" sz="1100" dirty="0">
                <a:solidFill>
                  <a:schemeClr val="tx1">
                    <a:lumMod val="85000"/>
                    <a:lumOff val="15000"/>
                  </a:schemeClr>
                </a:solidFill>
                <a:latin typeface="微软雅黑" pitchFamily="34" charset="-122"/>
                <a:ea typeface="微软雅黑" pitchFamily="34" charset="-122"/>
              </a:endParaRPr>
            </a:p>
          </p:txBody>
        </p:sp>
      </p:grpSp>
      <p:grpSp>
        <p:nvGrpSpPr>
          <p:cNvPr id="62" name="_3">
            <a:extLst>
              <a:ext uri="{FF2B5EF4-FFF2-40B4-BE49-F238E27FC236}">
                <a16:creationId xmlns:a16="http://schemas.microsoft.com/office/drawing/2014/main" id="{635FAF9C-EF6C-479F-BF9F-82218D121B10}"/>
              </a:ext>
            </a:extLst>
          </p:cNvPr>
          <p:cNvGrpSpPr/>
          <p:nvPr/>
        </p:nvGrpSpPr>
        <p:grpSpPr>
          <a:xfrm>
            <a:off x="6006822" y="1935848"/>
            <a:ext cx="2242804" cy="3520135"/>
            <a:chOff x="4603182" y="1038958"/>
            <a:chExt cx="1850186" cy="2900945"/>
          </a:xfrm>
        </p:grpSpPr>
        <p:sp>
          <p:nvSpPr>
            <p:cNvPr id="63" name="圆角矩形 26">
              <a:extLst>
                <a:ext uri="{FF2B5EF4-FFF2-40B4-BE49-F238E27FC236}">
                  <a16:creationId xmlns:a16="http://schemas.microsoft.com/office/drawing/2014/main" id="{8FFA1B78-A33B-4CE8-87E9-6C035D7BF607}"/>
                </a:ext>
              </a:extLst>
            </p:cNvPr>
            <p:cNvSpPr/>
            <p:nvPr/>
          </p:nvSpPr>
          <p:spPr>
            <a:xfrm>
              <a:off x="4712149" y="1038958"/>
              <a:ext cx="1632254" cy="1502651"/>
            </a:xfrm>
            <a:prstGeom prst="roundRect">
              <a:avLst>
                <a:gd name="adj" fmla="val 9350"/>
              </a:avLst>
            </a:prstGeom>
            <a:solidFill>
              <a:srgbClr val="C00000"/>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dirty="0"/>
            </a:p>
          </p:txBody>
        </p:sp>
        <p:sp>
          <p:nvSpPr>
            <p:cNvPr id="64" name="任意多边形 27">
              <a:extLst>
                <a:ext uri="{FF2B5EF4-FFF2-40B4-BE49-F238E27FC236}">
                  <a16:creationId xmlns:a16="http://schemas.microsoft.com/office/drawing/2014/main" id="{ADDE2FE7-8DCD-43A7-8781-CCDA733DB5B5}"/>
                </a:ext>
              </a:extLst>
            </p:cNvPr>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rgbClr val="C00000"/>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dirty="0">
                <a:solidFill>
                  <a:schemeClr val="bg1"/>
                </a:solidFill>
              </a:endParaRPr>
            </a:p>
          </p:txBody>
        </p:sp>
        <p:sp>
          <p:nvSpPr>
            <p:cNvPr id="65" name="椭圆 64">
              <a:extLst>
                <a:ext uri="{FF2B5EF4-FFF2-40B4-BE49-F238E27FC236}">
                  <a16:creationId xmlns:a16="http://schemas.microsoft.com/office/drawing/2014/main" id="{E83EAA2F-962C-42FC-8D81-0FD076A72F53}"/>
                </a:ext>
              </a:extLst>
            </p:cNvPr>
            <p:cNvSpPr/>
            <p:nvPr/>
          </p:nvSpPr>
          <p:spPr>
            <a:xfrm>
              <a:off x="5228238" y="1647875"/>
              <a:ext cx="600075" cy="6000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66" name="文本框 54">
              <a:extLst>
                <a:ext uri="{FF2B5EF4-FFF2-40B4-BE49-F238E27FC236}">
                  <a16:creationId xmlns:a16="http://schemas.microsoft.com/office/drawing/2014/main" id="{839B8E05-6483-4CAF-9950-A8BA4D12F76F}"/>
                </a:ext>
              </a:extLst>
            </p:cNvPr>
            <p:cNvSpPr txBox="1"/>
            <p:nvPr/>
          </p:nvSpPr>
          <p:spPr>
            <a:xfrm>
              <a:off x="5044295" y="1222952"/>
              <a:ext cx="978584" cy="641613"/>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itchFamily="34" charset="0"/>
                  <a:ea typeface="张海山锐谐体2.0-授权联系：Samtype@QQ.com" panose="02000000000000000000" pitchFamily="2" charset="-122"/>
                </a:rPr>
                <a:t>03</a:t>
              </a:r>
              <a:endParaRPr lang="zh-HK" altLang="en-US" sz="3300" dirty="0">
                <a:solidFill>
                  <a:schemeClr val="bg1"/>
                </a:solidFill>
                <a:latin typeface="Impact" pitchFamily="34" charset="0"/>
                <a:ea typeface="张海山锐谐体2.0-授权联系：Samtype@QQ.com" panose="02000000000000000000" pitchFamily="2" charset="-122"/>
              </a:endParaRPr>
            </a:p>
          </p:txBody>
        </p:sp>
        <p:sp>
          <p:nvSpPr>
            <p:cNvPr id="67" name="文本框 68">
              <a:extLst>
                <a:ext uri="{FF2B5EF4-FFF2-40B4-BE49-F238E27FC236}">
                  <a16:creationId xmlns:a16="http://schemas.microsoft.com/office/drawing/2014/main" id="{2B390DB7-2954-4865-8228-CD68E754E913}"/>
                </a:ext>
              </a:extLst>
            </p:cNvPr>
            <p:cNvSpPr txBox="1"/>
            <p:nvPr/>
          </p:nvSpPr>
          <p:spPr>
            <a:xfrm>
              <a:off x="4973104" y="2434566"/>
              <a:ext cx="1110344" cy="346249"/>
            </a:xfrm>
            <a:prstGeom prst="rect">
              <a:avLst/>
            </a:prstGeom>
            <a:noFill/>
          </p:spPr>
          <p:txBody>
            <a:bodyPr wrap="square" lIns="68580" tIns="34290" rIns="68580" bIns="34290" rtlCol="0">
              <a:spAutoFit/>
            </a:bodyPr>
            <a:lstStyle/>
            <a:p>
              <a:pPr algn="ctr"/>
              <a:r>
                <a:rPr lang="zh-CN" altLang="en-US" sz="1600" b="1" dirty="0">
                  <a:solidFill>
                    <a:schemeClr val="tx1">
                      <a:lumMod val="75000"/>
                      <a:lumOff val="25000"/>
                    </a:schemeClr>
                  </a:solidFill>
                  <a:latin typeface="微软雅黑" pitchFamily="34" charset="-122"/>
                  <a:ea typeface="微软雅黑" pitchFamily="34" charset="-122"/>
                </a:rPr>
                <a:t>添加标题</a:t>
              </a:r>
              <a:endParaRPr lang="zh-HK" altLang="en-US" sz="1600" b="1" dirty="0">
                <a:solidFill>
                  <a:schemeClr val="tx1">
                    <a:lumMod val="75000"/>
                    <a:lumOff val="25000"/>
                  </a:schemeClr>
                </a:solidFill>
                <a:latin typeface="微软雅黑" pitchFamily="34" charset="-122"/>
                <a:ea typeface="微软雅黑" pitchFamily="34" charset="-122"/>
              </a:endParaRPr>
            </a:p>
          </p:txBody>
        </p:sp>
        <p:sp>
          <p:nvSpPr>
            <p:cNvPr id="68" name="文本框 69">
              <a:extLst>
                <a:ext uri="{FF2B5EF4-FFF2-40B4-BE49-F238E27FC236}">
                  <a16:creationId xmlns:a16="http://schemas.microsoft.com/office/drawing/2014/main" id="{05534C6A-9144-4951-8037-6012FF6DA9E7}"/>
                </a:ext>
              </a:extLst>
            </p:cNvPr>
            <p:cNvSpPr txBox="1"/>
            <p:nvPr/>
          </p:nvSpPr>
          <p:spPr>
            <a:xfrm>
              <a:off x="4833160" y="2788385"/>
              <a:ext cx="1390229" cy="641613"/>
            </a:xfrm>
            <a:prstGeom prst="rect">
              <a:avLst/>
            </a:prstGeom>
            <a:noFill/>
          </p:spPr>
          <p:txBody>
            <a:bodyPr wrap="square" lIns="68580" tIns="34290" rIns="68580" bIns="34290" rtlCol="0">
              <a:spAutoFit/>
            </a:bodyPr>
            <a:lstStyle/>
            <a:p>
              <a:pPr algn="ctr"/>
              <a:r>
                <a:rPr lang="zh-CN" altLang="en-US" sz="1100" dirty="0">
                  <a:solidFill>
                    <a:schemeClr val="tx1">
                      <a:lumMod val="85000"/>
                      <a:lumOff val="15000"/>
                    </a:schemeClr>
                  </a:solidFill>
                  <a:latin typeface="微软雅黑" pitchFamily="34" charset="-122"/>
                  <a:ea typeface="微软雅黑" pitchFamily="34" charset="-122"/>
                </a:rPr>
                <a:t>形成思路风格</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仔细考量细节 </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把每一步做好</a:t>
              </a:r>
              <a:endParaRPr lang="en-US" altLang="zh-CN" sz="1100" dirty="0">
                <a:solidFill>
                  <a:schemeClr val="tx1">
                    <a:lumMod val="85000"/>
                    <a:lumOff val="15000"/>
                  </a:schemeClr>
                </a:solidFill>
                <a:latin typeface="微软雅黑" pitchFamily="34" charset="-122"/>
                <a:ea typeface="微软雅黑" pitchFamily="34" charset="-122"/>
              </a:endParaRPr>
            </a:p>
          </p:txBody>
        </p:sp>
      </p:grpSp>
      <p:grpSp>
        <p:nvGrpSpPr>
          <p:cNvPr id="69" name="_4">
            <a:extLst>
              <a:ext uri="{FF2B5EF4-FFF2-40B4-BE49-F238E27FC236}">
                <a16:creationId xmlns:a16="http://schemas.microsoft.com/office/drawing/2014/main" id="{2C40CD51-5F46-4BCE-BCE0-71F1C1BC1455}"/>
              </a:ext>
            </a:extLst>
          </p:cNvPr>
          <p:cNvGrpSpPr/>
          <p:nvPr/>
        </p:nvGrpSpPr>
        <p:grpSpPr>
          <a:xfrm>
            <a:off x="8499925" y="1935848"/>
            <a:ext cx="2242804" cy="3520135"/>
            <a:chOff x="6515731" y="1038958"/>
            <a:chExt cx="1850186" cy="2900945"/>
          </a:xfrm>
        </p:grpSpPr>
        <p:sp>
          <p:nvSpPr>
            <p:cNvPr id="70" name="圆角矩形 39">
              <a:extLst>
                <a:ext uri="{FF2B5EF4-FFF2-40B4-BE49-F238E27FC236}">
                  <a16:creationId xmlns:a16="http://schemas.microsoft.com/office/drawing/2014/main" id="{5D67D48E-B868-416C-8CC9-C5078CC88724}"/>
                </a:ext>
              </a:extLst>
            </p:cNvPr>
            <p:cNvSpPr/>
            <p:nvPr/>
          </p:nvSpPr>
          <p:spPr>
            <a:xfrm>
              <a:off x="6624698" y="1038958"/>
              <a:ext cx="1632254" cy="1502651"/>
            </a:xfrm>
            <a:prstGeom prst="roundRect">
              <a:avLst>
                <a:gd name="adj" fmla="val 9350"/>
              </a:avLst>
            </a:prstGeom>
            <a:solidFill>
              <a:srgbClr val="C00000"/>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dirty="0"/>
            </a:p>
          </p:txBody>
        </p:sp>
        <p:sp>
          <p:nvSpPr>
            <p:cNvPr id="71" name="任意多边形 40">
              <a:extLst>
                <a:ext uri="{FF2B5EF4-FFF2-40B4-BE49-F238E27FC236}">
                  <a16:creationId xmlns:a16="http://schemas.microsoft.com/office/drawing/2014/main" id="{F2DF30D0-E4DF-46D0-A5AC-117A2F27086D}"/>
                </a:ext>
              </a:extLst>
            </p:cNvPr>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rgbClr val="C00000"/>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72" name="椭圆 71">
              <a:extLst>
                <a:ext uri="{FF2B5EF4-FFF2-40B4-BE49-F238E27FC236}">
                  <a16:creationId xmlns:a16="http://schemas.microsoft.com/office/drawing/2014/main" id="{A46D1A27-7E53-4C03-8133-D9DAED2111EF}"/>
                </a:ext>
              </a:extLst>
            </p:cNvPr>
            <p:cNvSpPr/>
            <p:nvPr/>
          </p:nvSpPr>
          <p:spPr>
            <a:xfrm>
              <a:off x="7140787" y="1647875"/>
              <a:ext cx="600075" cy="6000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73" name="文本框 60">
              <a:extLst>
                <a:ext uri="{FF2B5EF4-FFF2-40B4-BE49-F238E27FC236}">
                  <a16:creationId xmlns:a16="http://schemas.microsoft.com/office/drawing/2014/main" id="{A777F930-FF33-47BF-90BF-774C12A40EE8}"/>
                </a:ext>
              </a:extLst>
            </p:cNvPr>
            <p:cNvSpPr txBox="1"/>
            <p:nvPr/>
          </p:nvSpPr>
          <p:spPr>
            <a:xfrm>
              <a:off x="6988992" y="1222952"/>
              <a:ext cx="876274" cy="641613"/>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itchFamily="34" charset="0"/>
                  <a:ea typeface="张海山锐谐体2.0-授权联系：Samtype@QQ.com" panose="02000000000000000000" pitchFamily="2" charset="-122"/>
                </a:rPr>
                <a:t>04</a:t>
              </a:r>
              <a:endParaRPr lang="zh-HK" altLang="en-US" sz="3300" dirty="0">
                <a:solidFill>
                  <a:schemeClr val="bg1"/>
                </a:solidFill>
                <a:latin typeface="Impact" pitchFamily="34" charset="0"/>
                <a:ea typeface="张海山锐谐体2.0-授权联系：Samtype@QQ.com" panose="02000000000000000000" pitchFamily="2" charset="-122"/>
              </a:endParaRPr>
            </a:p>
          </p:txBody>
        </p:sp>
        <p:sp>
          <p:nvSpPr>
            <p:cNvPr id="74" name="文本框 70">
              <a:extLst>
                <a:ext uri="{FF2B5EF4-FFF2-40B4-BE49-F238E27FC236}">
                  <a16:creationId xmlns:a16="http://schemas.microsoft.com/office/drawing/2014/main" id="{2D578123-50B2-43C5-98BD-EC75006F8362}"/>
                </a:ext>
              </a:extLst>
            </p:cNvPr>
            <p:cNvSpPr txBox="1"/>
            <p:nvPr/>
          </p:nvSpPr>
          <p:spPr>
            <a:xfrm>
              <a:off x="6885653" y="2434566"/>
              <a:ext cx="1110344" cy="346249"/>
            </a:xfrm>
            <a:prstGeom prst="rect">
              <a:avLst/>
            </a:prstGeom>
            <a:noFill/>
          </p:spPr>
          <p:txBody>
            <a:bodyPr wrap="square" lIns="68580" tIns="34290" rIns="68580" bIns="34290" rtlCol="0">
              <a:spAutoFit/>
            </a:bodyPr>
            <a:lstStyle/>
            <a:p>
              <a:pPr algn="ctr"/>
              <a:r>
                <a:rPr lang="zh-CN" altLang="en-US" sz="1600" b="1" dirty="0">
                  <a:solidFill>
                    <a:schemeClr val="tx1">
                      <a:lumMod val="75000"/>
                      <a:lumOff val="25000"/>
                    </a:schemeClr>
                  </a:solidFill>
                  <a:latin typeface="微软雅黑" pitchFamily="34" charset="-122"/>
                  <a:ea typeface="微软雅黑" pitchFamily="34" charset="-122"/>
                </a:rPr>
                <a:t>添加标题</a:t>
              </a:r>
              <a:endParaRPr lang="zh-HK" altLang="en-US" sz="1600" b="1" dirty="0">
                <a:solidFill>
                  <a:schemeClr val="tx1">
                    <a:lumMod val="75000"/>
                    <a:lumOff val="25000"/>
                  </a:schemeClr>
                </a:solidFill>
                <a:latin typeface="微软雅黑" pitchFamily="34" charset="-122"/>
                <a:ea typeface="微软雅黑" pitchFamily="34" charset="-122"/>
              </a:endParaRPr>
            </a:p>
          </p:txBody>
        </p:sp>
        <p:sp>
          <p:nvSpPr>
            <p:cNvPr id="75" name="文本框 71">
              <a:extLst>
                <a:ext uri="{FF2B5EF4-FFF2-40B4-BE49-F238E27FC236}">
                  <a16:creationId xmlns:a16="http://schemas.microsoft.com/office/drawing/2014/main" id="{0FFA38D7-1BBD-4B36-BFB8-490E055C19CB}"/>
                </a:ext>
              </a:extLst>
            </p:cNvPr>
            <p:cNvSpPr txBox="1"/>
            <p:nvPr/>
          </p:nvSpPr>
          <p:spPr>
            <a:xfrm>
              <a:off x="6770752" y="2788385"/>
              <a:ext cx="1340145" cy="827587"/>
            </a:xfrm>
            <a:prstGeom prst="rect">
              <a:avLst/>
            </a:prstGeom>
            <a:noFill/>
          </p:spPr>
          <p:txBody>
            <a:bodyPr wrap="square" lIns="68580" tIns="34290" rIns="68580" bIns="34290" rtlCol="0">
              <a:spAutoFit/>
            </a:bodyPr>
            <a:lstStyle/>
            <a:p>
              <a:pPr algn="ctr"/>
              <a:r>
                <a:rPr lang="zh-CN" altLang="en-US" sz="1100" dirty="0">
                  <a:solidFill>
                    <a:schemeClr val="tx1">
                      <a:lumMod val="85000"/>
                      <a:lumOff val="15000"/>
                    </a:schemeClr>
                  </a:solidFill>
                  <a:latin typeface="微软雅黑" pitchFamily="34" charset="-122"/>
                  <a:ea typeface="微软雅黑" pitchFamily="34" charset="-122"/>
                </a:rPr>
                <a:t>这是并列关系</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的表达方式之</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你可以输入其</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他的内容代替</a:t>
              </a:r>
              <a:endParaRPr lang="zh-HK" altLang="en-US" sz="1100" dirty="0">
                <a:solidFill>
                  <a:schemeClr val="tx1">
                    <a:lumMod val="85000"/>
                    <a:lumOff val="1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4723107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ppt_x"/>
                                          </p:val>
                                        </p:tav>
                                        <p:tav tm="100000">
                                          <p:val>
                                            <p:strVal val="#ppt_x"/>
                                          </p:val>
                                        </p:tav>
                                      </p:tavLst>
                                    </p:anim>
                                    <p:anim calcmode="lin" valueType="num">
                                      <p:cBhvr additive="base">
                                        <p:cTn id="13" dur="500" fill="hold"/>
                                        <p:tgtEl>
                                          <p:spTgt spid="5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500" fill="hold"/>
                                        <p:tgtEl>
                                          <p:spTgt spid="62"/>
                                        </p:tgtEl>
                                        <p:attrNameLst>
                                          <p:attrName>ppt_x</p:attrName>
                                        </p:attrNameLst>
                                      </p:cBhvr>
                                      <p:tavLst>
                                        <p:tav tm="0">
                                          <p:val>
                                            <p:strVal val="#ppt_x"/>
                                          </p:val>
                                        </p:tav>
                                        <p:tav tm="100000">
                                          <p:val>
                                            <p:strVal val="#ppt_x"/>
                                          </p:val>
                                        </p:tav>
                                      </p:tavLst>
                                    </p:anim>
                                    <p:anim calcmode="lin" valueType="num">
                                      <p:cBhvr additive="base">
                                        <p:cTn id="18" dur="500" fill="hold"/>
                                        <p:tgtEl>
                                          <p:spTgt spid="6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500" fill="hold"/>
                                        <p:tgtEl>
                                          <p:spTgt spid="69"/>
                                        </p:tgtEl>
                                        <p:attrNameLst>
                                          <p:attrName>ppt_x</p:attrName>
                                        </p:attrNameLst>
                                      </p:cBhvr>
                                      <p:tavLst>
                                        <p:tav tm="0">
                                          <p:val>
                                            <p:strVal val="#ppt_x"/>
                                          </p:val>
                                        </p:tav>
                                        <p:tav tm="100000">
                                          <p:val>
                                            <p:strVal val="#ppt_x"/>
                                          </p:val>
                                        </p:tav>
                                      </p:tavLst>
                                    </p:anim>
                                    <p:anim calcmode="lin" valueType="num">
                                      <p:cBhvr additive="base">
                                        <p:cTn id="2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38" name="文本框 37"/>
          <p:cNvSpPr txBox="1"/>
          <p:nvPr/>
        </p:nvSpPr>
        <p:spPr>
          <a:xfrm>
            <a:off x="750525"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团队成员介绍</a:t>
            </a:r>
          </a:p>
        </p:txBody>
      </p:sp>
      <p:sp>
        <p:nvSpPr>
          <p:cNvPr id="68" name="椭圆 67">
            <a:extLst>
              <a:ext uri="{FF2B5EF4-FFF2-40B4-BE49-F238E27FC236}">
                <a16:creationId xmlns:a16="http://schemas.microsoft.com/office/drawing/2014/main" id="{74412220-9394-42C5-96F0-4E03250BBBE6}"/>
              </a:ext>
            </a:extLst>
          </p:cNvPr>
          <p:cNvSpPr/>
          <p:nvPr/>
        </p:nvSpPr>
        <p:spPr>
          <a:xfrm>
            <a:off x="1382883" y="1601446"/>
            <a:ext cx="2154058" cy="215405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7A53E43-488A-4B1C-A179-21CFF0F78AAC}"/>
              </a:ext>
            </a:extLst>
          </p:cNvPr>
          <p:cNvSpPr/>
          <p:nvPr/>
        </p:nvSpPr>
        <p:spPr>
          <a:xfrm>
            <a:off x="3756728" y="1601446"/>
            <a:ext cx="2154058" cy="215405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6A86145-87AE-4614-9CF9-9D989478EAC8}"/>
              </a:ext>
            </a:extLst>
          </p:cNvPr>
          <p:cNvSpPr/>
          <p:nvPr/>
        </p:nvSpPr>
        <p:spPr>
          <a:xfrm>
            <a:off x="6130573" y="1601446"/>
            <a:ext cx="2154058" cy="215405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BB558994-7CDD-4A24-9A7B-39DDB36DF1A7}"/>
              </a:ext>
            </a:extLst>
          </p:cNvPr>
          <p:cNvSpPr/>
          <p:nvPr/>
        </p:nvSpPr>
        <p:spPr>
          <a:xfrm>
            <a:off x="8504417" y="1597699"/>
            <a:ext cx="2154058" cy="215405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9">
            <a:extLst>
              <a:ext uri="{FF2B5EF4-FFF2-40B4-BE49-F238E27FC236}">
                <a16:creationId xmlns:a16="http://schemas.microsoft.com/office/drawing/2014/main" id="{5BEA1BB9-822D-4206-8D46-AED374DC247E}"/>
              </a:ext>
            </a:extLst>
          </p:cNvPr>
          <p:cNvSpPr txBox="1"/>
          <p:nvPr/>
        </p:nvSpPr>
        <p:spPr>
          <a:xfrm>
            <a:off x="1382883" y="4681242"/>
            <a:ext cx="1980006" cy="1018290"/>
          </a:xfrm>
          <a:prstGeom prst="rect">
            <a:avLst/>
          </a:prstGeom>
          <a:noFill/>
        </p:spPr>
        <p:txBody>
          <a:bodyPr wrap="square" rtlCol="0">
            <a:noAutofit/>
          </a:bodyPr>
          <a:lstStyle/>
          <a:p>
            <a:pPr algn="ctr" defTabSz="914400">
              <a:lnSpc>
                <a:spcPct val="150000"/>
              </a:lnSpc>
              <a:defRPr/>
            </a:pPr>
            <a:r>
              <a:rPr lang="zh-CN" altLang="en-US" sz="900" kern="0" dirty="0">
                <a:solidFill>
                  <a:schemeClr val="tx1">
                    <a:lumMod val="85000"/>
                    <a:lumOff val="15000"/>
                  </a:schemeClr>
                </a:solidFill>
                <a:latin typeface="微软雅黑" panose="020B0503020204020204" pitchFamily="34" charset="-122"/>
                <a:ea typeface="微软雅黑" panose="020B0503020204020204" pitchFamily="34" charset="-122"/>
              </a:rPr>
              <a:t>在这里输入主要的职业经验及任职主要机构等等</a:t>
            </a:r>
          </a:p>
        </p:txBody>
      </p:sp>
      <p:sp>
        <p:nvSpPr>
          <p:cNvPr id="73" name="TextBox 10">
            <a:extLst>
              <a:ext uri="{FF2B5EF4-FFF2-40B4-BE49-F238E27FC236}">
                <a16:creationId xmlns:a16="http://schemas.microsoft.com/office/drawing/2014/main" id="{A8A3A283-95D2-43F6-B2E2-6D6C5E2FB4F9}"/>
              </a:ext>
            </a:extLst>
          </p:cNvPr>
          <p:cNvSpPr txBox="1"/>
          <p:nvPr/>
        </p:nvSpPr>
        <p:spPr>
          <a:xfrm>
            <a:off x="1308942" y="4311131"/>
            <a:ext cx="2178868" cy="336679"/>
          </a:xfrm>
          <a:prstGeom prst="rect">
            <a:avLst/>
          </a:prstGeom>
          <a:noFill/>
        </p:spPr>
        <p:txBody>
          <a:bodyPr wrap="square" rtlCol="0">
            <a:noAutofit/>
          </a:bodyPr>
          <a:lstStyle/>
          <a:p>
            <a:pPr algn="ctr" defTabSz="914171">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成员姓名</a:t>
            </a:r>
          </a:p>
        </p:txBody>
      </p:sp>
      <p:sp>
        <p:nvSpPr>
          <p:cNvPr id="74" name="TextBox 9">
            <a:extLst>
              <a:ext uri="{FF2B5EF4-FFF2-40B4-BE49-F238E27FC236}">
                <a16:creationId xmlns:a16="http://schemas.microsoft.com/office/drawing/2014/main" id="{151DA44C-0390-499E-AE0D-9B2F07127C80}"/>
              </a:ext>
            </a:extLst>
          </p:cNvPr>
          <p:cNvSpPr txBox="1"/>
          <p:nvPr/>
        </p:nvSpPr>
        <p:spPr>
          <a:xfrm>
            <a:off x="3799872" y="4681242"/>
            <a:ext cx="1980006" cy="1018290"/>
          </a:xfrm>
          <a:prstGeom prst="rect">
            <a:avLst/>
          </a:prstGeom>
          <a:noFill/>
        </p:spPr>
        <p:txBody>
          <a:bodyPr wrap="square" rtlCol="0">
            <a:noAutofit/>
          </a:bodyPr>
          <a:lstStyle/>
          <a:p>
            <a:pPr algn="ctr" defTabSz="914400">
              <a:lnSpc>
                <a:spcPct val="150000"/>
              </a:lnSpc>
              <a:defRPr/>
            </a:pPr>
            <a:r>
              <a:rPr lang="zh-CN" altLang="en-US" sz="900" kern="0" dirty="0">
                <a:solidFill>
                  <a:schemeClr val="tx1">
                    <a:lumMod val="85000"/>
                    <a:lumOff val="15000"/>
                  </a:schemeClr>
                </a:solidFill>
                <a:latin typeface="微软雅黑" panose="020B0503020204020204" pitchFamily="34" charset="-122"/>
                <a:ea typeface="微软雅黑" panose="020B0503020204020204" pitchFamily="34" charset="-122"/>
              </a:rPr>
              <a:t>在这里输入主要的职业经验及任职主要机构等等</a:t>
            </a:r>
          </a:p>
        </p:txBody>
      </p:sp>
      <p:sp>
        <p:nvSpPr>
          <p:cNvPr id="75" name="TextBox 10">
            <a:extLst>
              <a:ext uri="{FF2B5EF4-FFF2-40B4-BE49-F238E27FC236}">
                <a16:creationId xmlns:a16="http://schemas.microsoft.com/office/drawing/2014/main" id="{114461A1-A343-46C5-846B-DB96FC5C90BE}"/>
              </a:ext>
            </a:extLst>
          </p:cNvPr>
          <p:cNvSpPr txBox="1"/>
          <p:nvPr/>
        </p:nvSpPr>
        <p:spPr>
          <a:xfrm>
            <a:off x="3725931" y="4311131"/>
            <a:ext cx="2178868" cy="336679"/>
          </a:xfrm>
          <a:prstGeom prst="rect">
            <a:avLst/>
          </a:prstGeom>
          <a:noFill/>
        </p:spPr>
        <p:txBody>
          <a:bodyPr wrap="square" rtlCol="0">
            <a:noAutofit/>
          </a:bodyPr>
          <a:lstStyle/>
          <a:p>
            <a:pPr algn="ctr" defTabSz="914171">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成员姓名</a:t>
            </a:r>
          </a:p>
        </p:txBody>
      </p:sp>
      <p:sp>
        <p:nvSpPr>
          <p:cNvPr id="76" name="TextBox 9">
            <a:extLst>
              <a:ext uri="{FF2B5EF4-FFF2-40B4-BE49-F238E27FC236}">
                <a16:creationId xmlns:a16="http://schemas.microsoft.com/office/drawing/2014/main" id="{034C03D3-7DF0-4FEF-AD54-AB3BECC732D3}"/>
              </a:ext>
            </a:extLst>
          </p:cNvPr>
          <p:cNvSpPr txBox="1"/>
          <p:nvPr/>
        </p:nvSpPr>
        <p:spPr>
          <a:xfrm>
            <a:off x="6216861" y="4681242"/>
            <a:ext cx="1980006" cy="1018290"/>
          </a:xfrm>
          <a:prstGeom prst="rect">
            <a:avLst/>
          </a:prstGeom>
          <a:noFill/>
        </p:spPr>
        <p:txBody>
          <a:bodyPr wrap="square" rtlCol="0">
            <a:noAutofit/>
          </a:bodyPr>
          <a:lstStyle/>
          <a:p>
            <a:pPr algn="ctr" defTabSz="914400">
              <a:lnSpc>
                <a:spcPct val="150000"/>
              </a:lnSpc>
              <a:defRPr/>
            </a:pPr>
            <a:r>
              <a:rPr lang="zh-CN" altLang="en-US" sz="900" kern="0" dirty="0">
                <a:solidFill>
                  <a:schemeClr val="tx1">
                    <a:lumMod val="85000"/>
                    <a:lumOff val="15000"/>
                  </a:schemeClr>
                </a:solidFill>
                <a:latin typeface="微软雅黑" panose="020B0503020204020204" pitchFamily="34" charset="-122"/>
                <a:ea typeface="微软雅黑" panose="020B0503020204020204" pitchFamily="34" charset="-122"/>
              </a:rPr>
              <a:t>在这里输入主要的职业经验及任职主要机构等等</a:t>
            </a:r>
          </a:p>
        </p:txBody>
      </p:sp>
      <p:sp>
        <p:nvSpPr>
          <p:cNvPr id="77" name="TextBox 10">
            <a:extLst>
              <a:ext uri="{FF2B5EF4-FFF2-40B4-BE49-F238E27FC236}">
                <a16:creationId xmlns:a16="http://schemas.microsoft.com/office/drawing/2014/main" id="{2CE72482-E149-4DF8-8AA2-3B7D4AF1403A}"/>
              </a:ext>
            </a:extLst>
          </p:cNvPr>
          <p:cNvSpPr txBox="1"/>
          <p:nvPr/>
        </p:nvSpPr>
        <p:spPr>
          <a:xfrm>
            <a:off x="6142920" y="4311131"/>
            <a:ext cx="2178868" cy="336679"/>
          </a:xfrm>
          <a:prstGeom prst="rect">
            <a:avLst/>
          </a:prstGeom>
          <a:noFill/>
        </p:spPr>
        <p:txBody>
          <a:bodyPr wrap="square" rtlCol="0">
            <a:noAutofit/>
          </a:bodyPr>
          <a:lstStyle/>
          <a:p>
            <a:pPr algn="ctr" defTabSz="914171">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成员姓名</a:t>
            </a:r>
          </a:p>
        </p:txBody>
      </p:sp>
      <p:sp>
        <p:nvSpPr>
          <p:cNvPr id="78" name="TextBox 9">
            <a:extLst>
              <a:ext uri="{FF2B5EF4-FFF2-40B4-BE49-F238E27FC236}">
                <a16:creationId xmlns:a16="http://schemas.microsoft.com/office/drawing/2014/main" id="{54DE4C53-16CC-43C2-ACFC-D1AD5CB8729F}"/>
              </a:ext>
            </a:extLst>
          </p:cNvPr>
          <p:cNvSpPr txBox="1"/>
          <p:nvPr/>
        </p:nvSpPr>
        <p:spPr>
          <a:xfrm>
            <a:off x="8633850" y="4681242"/>
            <a:ext cx="1980006" cy="1018290"/>
          </a:xfrm>
          <a:prstGeom prst="rect">
            <a:avLst/>
          </a:prstGeom>
          <a:noFill/>
        </p:spPr>
        <p:txBody>
          <a:bodyPr wrap="square" rtlCol="0">
            <a:noAutofit/>
          </a:bodyPr>
          <a:lstStyle/>
          <a:p>
            <a:pPr algn="ctr" defTabSz="914400">
              <a:lnSpc>
                <a:spcPct val="150000"/>
              </a:lnSpc>
              <a:defRPr/>
            </a:pPr>
            <a:r>
              <a:rPr lang="zh-CN" altLang="en-US" sz="900" kern="0" dirty="0">
                <a:solidFill>
                  <a:schemeClr val="tx1">
                    <a:lumMod val="85000"/>
                    <a:lumOff val="15000"/>
                  </a:schemeClr>
                </a:solidFill>
                <a:latin typeface="微软雅黑" panose="020B0503020204020204" pitchFamily="34" charset="-122"/>
                <a:ea typeface="微软雅黑" panose="020B0503020204020204" pitchFamily="34" charset="-122"/>
              </a:rPr>
              <a:t>在这里输入主要的职业经验及任职主要机构等等</a:t>
            </a:r>
          </a:p>
        </p:txBody>
      </p:sp>
      <p:sp>
        <p:nvSpPr>
          <p:cNvPr id="79" name="TextBox 10">
            <a:extLst>
              <a:ext uri="{FF2B5EF4-FFF2-40B4-BE49-F238E27FC236}">
                <a16:creationId xmlns:a16="http://schemas.microsoft.com/office/drawing/2014/main" id="{B124F1A5-9259-4CF1-BF69-6925E49538EF}"/>
              </a:ext>
            </a:extLst>
          </p:cNvPr>
          <p:cNvSpPr txBox="1"/>
          <p:nvPr/>
        </p:nvSpPr>
        <p:spPr>
          <a:xfrm>
            <a:off x="8559909" y="4311131"/>
            <a:ext cx="2178868" cy="336679"/>
          </a:xfrm>
          <a:prstGeom prst="rect">
            <a:avLst/>
          </a:prstGeom>
          <a:noFill/>
        </p:spPr>
        <p:txBody>
          <a:bodyPr wrap="square" rtlCol="0">
            <a:noAutofit/>
          </a:bodyPr>
          <a:lstStyle/>
          <a:p>
            <a:pPr algn="ctr" defTabSz="914171">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rPr>
              <a:t>成员姓名</a:t>
            </a:r>
          </a:p>
        </p:txBody>
      </p:sp>
      <p:cxnSp>
        <p:nvCxnSpPr>
          <p:cNvPr id="80" name="直接连接符 79">
            <a:extLst>
              <a:ext uri="{FF2B5EF4-FFF2-40B4-BE49-F238E27FC236}">
                <a16:creationId xmlns:a16="http://schemas.microsoft.com/office/drawing/2014/main" id="{734110AE-9AB3-404B-A923-079F95C7118C}"/>
              </a:ext>
            </a:extLst>
          </p:cNvPr>
          <p:cNvCxnSpPr/>
          <p:nvPr/>
        </p:nvCxnSpPr>
        <p:spPr>
          <a:xfrm>
            <a:off x="820709" y="869984"/>
            <a:ext cx="10337993" cy="0"/>
          </a:xfrm>
          <a:prstGeom prst="line">
            <a:avLst/>
          </a:prstGeom>
          <a:noFill/>
          <a:ln w="12700" cap="flat" cmpd="sng" algn="ctr">
            <a:gradFill>
              <a:gsLst>
                <a:gs pos="0">
                  <a:schemeClr val="bg1"/>
                </a:gs>
                <a:gs pos="100000">
                  <a:srgbClr val="C00000"/>
                </a:gs>
              </a:gsLst>
              <a:lin ang="10800000" scaled="0"/>
            </a:gradFill>
            <a:prstDash val="solid"/>
            <a:miter lim="800000"/>
          </a:ln>
          <a:effectLst/>
        </p:spPr>
      </p:cxnSp>
    </p:spTree>
    <p:extLst>
      <p:ext uri="{BB962C8B-B14F-4D97-AF65-F5344CB8AC3E}">
        <p14:creationId xmlns:p14="http://schemas.microsoft.com/office/powerpoint/2010/main" val="11412698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 calcmode="lin" valueType="num">
                                      <p:cBhvr>
                                        <p:cTn id="9" dur="500" fill="hold"/>
                                        <p:tgtEl>
                                          <p:spTgt spid="68"/>
                                        </p:tgtEl>
                                        <p:attrNameLst>
                                          <p:attrName>style.rotation</p:attrName>
                                        </p:attrNameLst>
                                      </p:cBhvr>
                                      <p:tavLst>
                                        <p:tav tm="0">
                                          <p:val>
                                            <p:fltVal val="360"/>
                                          </p:val>
                                        </p:tav>
                                        <p:tav tm="100000">
                                          <p:val>
                                            <p:fltVal val="0"/>
                                          </p:val>
                                        </p:tav>
                                      </p:tavLst>
                                    </p:anim>
                                    <p:animEffect transition="in" filter="fade">
                                      <p:cBhvr>
                                        <p:cTn id="10" dur="500"/>
                                        <p:tgtEl>
                                          <p:spTgt spid="68"/>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73"/>
                                        </p:tgtEl>
                                        <p:attrNameLst>
                                          <p:attrName>style.visibility</p:attrName>
                                        </p:attrNameLst>
                                      </p:cBhvr>
                                      <p:to>
                                        <p:strVal val="visible"/>
                                      </p:to>
                                    </p:set>
                                    <p:anim calcmode="lin" valueType="num">
                                      <p:cBhvr additive="base">
                                        <p:cTn id="14" dur="1000" fill="hold"/>
                                        <p:tgtEl>
                                          <p:spTgt spid="73"/>
                                        </p:tgtEl>
                                        <p:attrNameLst>
                                          <p:attrName>ppt_x</p:attrName>
                                        </p:attrNameLst>
                                      </p:cBhvr>
                                      <p:tavLst>
                                        <p:tav tm="0">
                                          <p:val>
                                            <p:strVal val="#ppt_x"/>
                                          </p:val>
                                        </p:tav>
                                        <p:tav tm="100000">
                                          <p:val>
                                            <p:strVal val="#ppt_x"/>
                                          </p:val>
                                        </p:tav>
                                      </p:tavLst>
                                    </p:anim>
                                    <p:anim calcmode="lin" valueType="num">
                                      <p:cBhvr additive="base">
                                        <p:cTn id="15" dur="1000" fill="hold"/>
                                        <p:tgtEl>
                                          <p:spTgt spid="73"/>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20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1000" fill="hold"/>
                                        <p:tgtEl>
                                          <p:spTgt spid="72"/>
                                        </p:tgtEl>
                                        <p:attrNameLst>
                                          <p:attrName>ppt_x</p:attrName>
                                        </p:attrNameLst>
                                      </p:cBhvr>
                                      <p:tavLst>
                                        <p:tav tm="0">
                                          <p:val>
                                            <p:strVal val="#ppt_x"/>
                                          </p:val>
                                        </p:tav>
                                        <p:tav tm="100000">
                                          <p:val>
                                            <p:strVal val="#ppt_x"/>
                                          </p:val>
                                        </p:tav>
                                      </p:tavLst>
                                    </p:anim>
                                    <p:anim calcmode="lin" valueType="num">
                                      <p:cBhvr additive="base">
                                        <p:cTn id="19" dur="1000" fill="hold"/>
                                        <p:tgtEl>
                                          <p:spTgt spid="72"/>
                                        </p:tgtEl>
                                        <p:attrNameLst>
                                          <p:attrName>ppt_y</p:attrName>
                                        </p:attrNameLst>
                                      </p:cBhvr>
                                      <p:tavLst>
                                        <p:tav tm="0">
                                          <p:val>
                                            <p:strVal val="1+#ppt_h/2"/>
                                          </p:val>
                                        </p:tav>
                                        <p:tav tm="100000">
                                          <p:val>
                                            <p:strVal val="#ppt_y"/>
                                          </p:val>
                                        </p:tav>
                                      </p:tavLst>
                                    </p:anim>
                                  </p:childTnLst>
                                </p:cTn>
                              </p:par>
                            </p:childTnLst>
                          </p:cTn>
                        </p:par>
                        <p:par>
                          <p:cTn id="20" fill="hold">
                            <p:stCondLst>
                              <p:cond delay="1700"/>
                            </p:stCondLst>
                            <p:childTnLst>
                              <p:par>
                                <p:cTn id="21" presetID="49" presetClass="entr" presetSubtype="0" decel="10000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p:cTn id="23" dur="500" fill="hold"/>
                                        <p:tgtEl>
                                          <p:spTgt spid="69"/>
                                        </p:tgtEl>
                                        <p:attrNameLst>
                                          <p:attrName>ppt_w</p:attrName>
                                        </p:attrNameLst>
                                      </p:cBhvr>
                                      <p:tavLst>
                                        <p:tav tm="0">
                                          <p:val>
                                            <p:fltVal val="0"/>
                                          </p:val>
                                        </p:tav>
                                        <p:tav tm="100000">
                                          <p:val>
                                            <p:strVal val="#ppt_w"/>
                                          </p:val>
                                        </p:tav>
                                      </p:tavLst>
                                    </p:anim>
                                    <p:anim calcmode="lin" valueType="num">
                                      <p:cBhvr>
                                        <p:cTn id="24" dur="500" fill="hold"/>
                                        <p:tgtEl>
                                          <p:spTgt spid="69"/>
                                        </p:tgtEl>
                                        <p:attrNameLst>
                                          <p:attrName>ppt_h</p:attrName>
                                        </p:attrNameLst>
                                      </p:cBhvr>
                                      <p:tavLst>
                                        <p:tav tm="0">
                                          <p:val>
                                            <p:fltVal val="0"/>
                                          </p:val>
                                        </p:tav>
                                        <p:tav tm="100000">
                                          <p:val>
                                            <p:strVal val="#ppt_h"/>
                                          </p:val>
                                        </p:tav>
                                      </p:tavLst>
                                    </p:anim>
                                    <p:anim calcmode="lin" valueType="num">
                                      <p:cBhvr>
                                        <p:cTn id="25" dur="500" fill="hold"/>
                                        <p:tgtEl>
                                          <p:spTgt spid="69"/>
                                        </p:tgtEl>
                                        <p:attrNameLst>
                                          <p:attrName>style.rotation</p:attrName>
                                        </p:attrNameLst>
                                      </p:cBhvr>
                                      <p:tavLst>
                                        <p:tav tm="0">
                                          <p:val>
                                            <p:fltVal val="360"/>
                                          </p:val>
                                        </p:tav>
                                        <p:tav tm="100000">
                                          <p:val>
                                            <p:fltVal val="0"/>
                                          </p:val>
                                        </p:tav>
                                      </p:tavLst>
                                    </p:anim>
                                    <p:animEffect transition="in" filter="fade">
                                      <p:cBhvr>
                                        <p:cTn id="26" dur="500"/>
                                        <p:tgtEl>
                                          <p:spTgt spid="69"/>
                                        </p:tgtEl>
                                      </p:cBhvr>
                                    </p:animEffect>
                                  </p:childTnLst>
                                </p:cTn>
                              </p:par>
                            </p:childTnLst>
                          </p:cTn>
                        </p:par>
                        <p:par>
                          <p:cTn id="27" fill="hold">
                            <p:stCondLst>
                              <p:cond delay="2200"/>
                            </p:stCondLst>
                            <p:childTnLst>
                              <p:par>
                                <p:cTn id="28" presetID="2" presetClass="entr" presetSubtype="4" decel="10000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 calcmode="lin" valueType="num">
                                      <p:cBhvr additive="base">
                                        <p:cTn id="30" dur="1000" fill="hold"/>
                                        <p:tgtEl>
                                          <p:spTgt spid="75"/>
                                        </p:tgtEl>
                                        <p:attrNameLst>
                                          <p:attrName>ppt_x</p:attrName>
                                        </p:attrNameLst>
                                      </p:cBhvr>
                                      <p:tavLst>
                                        <p:tav tm="0">
                                          <p:val>
                                            <p:strVal val="#ppt_x"/>
                                          </p:val>
                                        </p:tav>
                                        <p:tav tm="100000">
                                          <p:val>
                                            <p:strVal val="#ppt_x"/>
                                          </p:val>
                                        </p:tav>
                                      </p:tavLst>
                                    </p:anim>
                                    <p:anim calcmode="lin" valueType="num">
                                      <p:cBhvr additive="base">
                                        <p:cTn id="31" dur="1000" fill="hold"/>
                                        <p:tgtEl>
                                          <p:spTgt spid="7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200"/>
                                  </p:stCondLst>
                                  <p:childTnLst>
                                    <p:set>
                                      <p:cBhvr>
                                        <p:cTn id="33" dur="1" fill="hold">
                                          <p:stCondLst>
                                            <p:cond delay="0"/>
                                          </p:stCondLst>
                                        </p:cTn>
                                        <p:tgtEl>
                                          <p:spTgt spid="74"/>
                                        </p:tgtEl>
                                        <p:attrNameLst>
                                          <p:attrName>style.visibility</p:attrName>
                                        </p:attrNameLst>
                                      </p:cBhvr>
                                      <p:to>
                                        <p:strVal val="visible"/>
                                      </p:to>
                                    </p:set>
                                    <p:anim calcmode="lin" valueType="num">
                                      <p:cBhvr additive="base">
                                        <p:cTn id="34" dur="1000" fill="hold"/>
                                        <p:tgtEl>
                                          <p:spTgt spid="74"/>
                                        </p:tgtEl>
                                        <p:attrNameLst>
                                          <p:attrName>ppt_x</p:attrName>
                                        </p:attrNameLst>
                                      </p:cBhvr>
                                      <p:tavLst>
                                        <p:tav tm="0">
                                          <p:val>
                                            <p:strVal val="#ppt_x"/>
                                          </p:val>
                                        </p:tav>
                                        <p:tav tm="100000">
                                          <p:val>
                                            <p:strVal val="#ppt_x"/>
                                          </p:val>
                                        </p:tav>
                                      </p:tavLst>
                                    </p:anim>
                                    <p:anim calcmode="lin" valueType="num">
                                      <p:cBhvr additive="base">
                                        <p:cTn id="35" dur="1000" fill="hold"/>
                                        <p:tgtEl>
                                          <p:spTgt spid="74"/>
                                        </p:tgtEl>
                                        <p:attrNameLst>
                                          <p:attrName>ppt_y</p:attrName>
                                        </p:attrNameLst>
                                      </p:cBhvr>
                                      <p:tavLst>
                                        <p:tav tm="0">
                                          <p:val>
                                            <p:strVal val="1+#ppt_h/2"/>
                                          </p:val>
                                        </p:tav>
                                        <p:tav tm="100000">
                                          <p:val>
                                            <p:strVal val="#ppt_y"/>
                                          </p:val>
                                        </p:tav>
                                      </p:tavLst>
                                    </p:anim>
                                  </p:childTnLst>
                                </p:cTn>
                              </p:par>
                            </p:childTnLst>
                          </p:cTn>
                        </p:par>
                        <p:par>
                          <p:cTn id="36" fill="hold">
                            <p:stCondLst>
                              <p:cond delay="3400"/>
                            </p:stCondLst>
                            <p:childTnLst>
                              <p:par>
                                <p:cTn id="37" presetID="49" presetClass="entr" presetSubtype="0" decel="100000" fill="hold" grpId="0" nodeType="afterEffect">
                                  <p:stCondLst>
                                    <p:cond delay="0"/>
                                  </p:stCondLst>
                                  <p:childTnLst>
                                    <p:set>
                                      <p:cBhvr>
                                        <p:cTn id="38" dur="1" fill="hold">
                                          <p:stCondLst>
                                            <p:cond delay="0"/>
                                          </p:stCondLst>
                                        </p:cTn>
                                        <p:tgtEl>
                                          <p:spTgt spid="70"/>
                                        </p:tgtEl>
                                        <p:attrNameLst>
                                          <p:attrName>style.visibility</p:attrName>
                                        </p:attrNameLst>
                                      </p:cBhvr>
                                      <p:to>
                                        <p:strVal val="visible"/>
                                      </p:to>
                                    </p:set>
                                    <p:anim calcmode="lin" valueType="num">
                                      <p:cBhvr>
                                        <p:cTn id="39" dur="500" fill="hold"/>
                                        <p:tgtEl>
                                          <p:spTgt spid="70"/>
                                        </p:tgtEl>
                                        <p:attrNameLst>
                                          <p:attrName>ppt_w</p:attrName>
                                        </p:attrNameLst>
                                      </p:cBhvr>
                                      <p:tavLst>
                                        <p:tav tm="0">
                                          <p:val>
                                            <p:fltVal val="0"/>
                                          </p:val>
                                        </p:tav>
                                        <p:tav tm="100000">
                                          <p:val>
                                            <p:strVal val="#ppt_w"/>
                                          </p:val>
                                        </p:tav>
                                      </p:tavLst>
                                    </p:anim>
                                    <p:anim calcmode="lin" valueType="num">
                                      <p:cBhvr>
                                        <p:cTn id="40" dur="500" fill="hold"/>
                                        <p:tgtEl>
                                          <p:spTgt spid="70"/>
                                        </p:tgtEl>
                                        <p:attrNameLst>
                                          <p:attrName>ppt_h</p:attrName>
                                        </p:attrNameLst>
                                      </p:cBhvr>
                                      <p:tavLst>
                                        <p:tav tm="0">
                                          <p:val>
                                            <p:fltVal val="0"/>
                                          </p:val>
                                        </p:tav>
                                        <p:tav tm="100000">
                                          <p:val>
                                            <p:strVal val="#ppt_h"/>
                                          </p:val>
                                        </p:tav>
                                      </p:tavLst>
                                    </p:anim>
                                    <p:anim calcmode="lin" valueType="num">
                                      <p:cBhvr>
                                        <p:cTn id="41" dur="500" fill="hold"/>
                                        <p:tgtEl>
                                          <p:spTgt spid="70"/>
                                        </p:tgtEl>
                                        <p:attrNameLst>
                                          <p:attrName>style.rotation</p:attrName>
                                        </p:attrNameLst>
                                      </p:cBhvr>
                                      <p:tavLst>
                                        <p:tav tm="0">
                                          <p:val>
                                            <p:fltVal val="360"/>
                                          </p:val>
                                        </p:tav>
                                        <p:tav tm="100000">
                                          <p:val>
                                            <p:fltVal val="0"/>
                                          </p:val>
                                        </p:tav>
                                      </p:tavLst>
                                    </p:anim>
                                    <p:animEffect transition="in" filter="fade">
                                      <p:cBhvr>
                                        <p:cTn id="42" dur="500"/>
                                        <p:tgtEl>
                                          <p:spTgt spid="70"/>
                                        </p:tgtEl>
                                      </p:cBhvr>
                                    </p:animEffect>
                                  </p:childTnLst>
                                </p:cTn>
                              </p:par>
                            </p:childTnLst>
                          </p:cTn>
                        </p:par>
                        <p:par>
                          <p:cTn id="43" fill="hold">
                            <p:stCondLst>
                              <p:cond delay="3900"/>
                            </p:stCondLst>
                            <p:childTnLst>
                              <p:par>
                                <p:cTn id="44" presetID="2" presetClass="entr" presetSubtype="4" decel="100000" fill="hold" grpId="0" nodeType="afterEffect">
                                  <p:stCondLst>
                                    <p:cond delay="0"/>
                                  </p:stCondLst>
                                  <p:childTnLst>
                                    <p:set>
                                      <p:cBhvr>
                                        <p:cTn id="45" dur="1" fill="hold">
                                          <p:stCondLst>
                                            <p:cond delay="0"/>
                                          </p:stCondLst>
                                        </p:cTn>
                                        <p:tgtEl>
                                          <p:spTgt spid="77"/>
                                        </p:tgtEl>
                                        <p:attrNameLst>
                                          <p:attrName>style.visibility</p:attrName>
                                        </p:attrNameLst>
                                      </p:cBhvr>
                                      <p:to>
                                        <p:strVal val="visible"/>
                                      </p:to>
                                    </p:set>
                                    <p:anim calcmode="lin" valueType="num">
                                      <p:cBhvr additive="base">
                                        <p:cTn id="46" dur="1000" fill="hold"/>
                                        <p:tgtEl>
                                          <p:spTgt spid="77"/>
                                        </p:tgtEl>
                                        <p:attrNameLst>
                                          <p:attrName>ppt_x</p:attrName>
                                        </p:attrNameLst>
                                      </p:cBhvr>
                                      <p:tavLst>
                                        <p:tav tm="0">
                                          <p:val>
                                            <p:strVal val="#ppt_x"/>
                                          </p:val>
                                        </p:tav>
                                        <p:tav tm="100000">
                                          <p:val>
                                            <p:strVal val="#ppt_x"/>
                                          </p:val>
                                        </p:tav>
                                      </p:tavLst>
                                    </p:anim>
                                    <p:anim calcmode="lin" valueType="num">
                                      <p:cBhvr additive="base">
                                        <p:cTn id="47" dur="1000" fill="hold"/>
                                        <p:tgtEl>
                                          <p:spTgt spid="77"/>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200"/>
                                  </p:stCondLst>
                                  <p:childTnLst>
                                    <p:set>
                                      <p:cBhvr>
                                        <p:cTn id="49" dur="1" fill="hold">
                                          <p:stCondLst>
                                            <p:cond delay="0"/>
                                          </p:stCondLst>
                                        </p:cTn>
                                        <p:tgtEl>
                                          <p:spTgt spid="76"/>
                                        </p:tgtEl>
                                        <p:attrNameLst>
                                          <p:attrName>style.visibility</p:attrName>
                                        </p:attrNameLst>
                                      </p:cBhvr>
                                      <p:to>
                                        <p:strVal val="visible"/>
                                      </p:to>
                                    </p:set>
                                    <p:anim calcmode="lin" valueType="num">
                                      <p:cBhvr additive="base">
                                        <p:cTn id="50" dur="1000" fill="hold"/>
                                        <p:tgtEl>
                                          <p:spTgt spid="76"/>
                                        </p:tgtEl>
                                        <p:attrNameLst>
                                          <p:attrName>ppt_x</p:attrName>
                                        </p:attrNameLst>
                                      </p:cBhvr>
                                      <p:tavLst>
                                        <p:tav tm="0">
                                          <p:val>
                                            <p:strVal val="#ppt_x"/>
                                          </p:val>
                                        </p:tav>
                                        <p:tav tm="100000">
                                          <p:val>
                                            <p:strVal val="#ppt_x"/>
                                          </p:val>
                                        </p:tav>
                                      </p:tavLst>
                                    </p:anim>
                                    <p:anim calcmode="lin" valueType="num">
                                      <p:cBhvr additive="base">
                                        <p:cTn id="51" dur="1000" fill="hold"/>
                                        <p:tgtEl>
                                          <p:spTgt spid="76"/>
                                        </p:tgtEl>
                                        <p:attrNameLst>
                                          <p:attrName>ppt_y</p:attrName>
                                        </p:attrNameLst>
                                      </p:cBhvr>
                                      <p:tavLst>
                                        <p:tav tm="0">
                                          <p:val>
                                            <p:strVal val="1+#ppt_h/2"/>
                                          </p:val>
                                        </p:tav>
                                        <p:tav tm="100000">
                                          <p:val>
                                            <p:strVal val="#ppt_y"/>
                                          </p:val>
                                        </p:tav>
                                      </p:tavLst>
                                    </p:anim>
                                  </p:childTnLst>
                                </p:cTn>
                              </p:par>
                            </p:childTnLst>
                          </p:cTn>
                        </p:par>
                        <p:par>
                          <p:cTn id="52" fill="hold">
                            <p:stCondLst>
                              <p:cond delay="5100"/>
                            </p:stCondLst>
                            <p:childTnLst>
                              <p:par>
                                <p:cTn id="53" presetID="49" presetClass="entr" presetSubtype="0" decel="100000" fill="hold" grpId="0" nodeType="after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p:cTn id="55" dur="500" fill="hold"/>
                                        <p:tgtEl>
                                          <p:spTgt spid="71"/>
                                        </p:tgtEl>
                                        <p:attrNameLst>
                                          <p:attrName>ppt_w</p:attrName>
                                        </p:attrNameLst>
                                      </p:cBhvr>
                                      <p:tavLst>
                                        <p:tav tm="0">
                                          <p:val>
                                            <p:fltVal val="0"/>
                                          </p:val>
                                        </p:tav>
                                        <p:tav tm="100000">
                                          <p:val>
                                            <p:strVal val="#ppt_w"/>
                                          </p:val>
                                        </p:tav>
                                      </p:tavLst>
                                    </p:anim>
                                    <p:anim calcmode="lin" valueType="num">
                                      <p:cBhvr>
                                        <p:cTn id="56" dur="500" fill="hold"/>
                                        <p:tgtEl>
                                          <p:spTgt spid="71"/>
                                        </p:tgtEl>
                                        <p:attrNameLst>
                                          <p:attrName>ppt_h</p:attrName>
                                        </p:attrNameLst>
                                      </p:cBhvr>
                                      <p:tavLst>
                                        <p:tav tm="0">
                                          <p:val>
                                            <p:fltVal val="0"/>
                                          </p:val>
                                        </p:tav>
                                        <p:tav tm="100000">
                                          <p:val>
                                            <p:strVal val="#ppt_h"/>
                                          </p:val>
                                        </p:tav>
                                      </p:tavLst>
                                    </p:anim>
                                    <p:anim calcmode="lin" valueType="num">
                                      <p:cBhvr>
                                        <p:cTn id="57" dur="500" fill="hold"/>
                                        <p:tgtEl>
                                          <p:spTgt spid="71"/>
                                        </p:tgtEl>
                                        <p:attrNameLst>
                                          <p:attrName>style.rotation</p:attrName>
                                        </p:attrNameLst>
                                      </p:cBhvr>
                                      <p:tavLst>
                                        <p:tav tm="0">
                                          <p:val>
                                            <p:fltVal val="360"/>
                                          </p:val>
                                        </p:tav>
                                        <p:tav tm="100000">
                                          <p:val>
                                            <p:fltVal val="0"/>
                                          </p:val>
                                        </p:tav>
                                      </p:tavLst>
                                    </p:anim>
                                    <p:animEffect transition="in" filter="fade">
                                      <p:cBhvr>
                                        <p:cTn id="58" dur="500"/>
                                        <p:tgtEl>
                                          <p:spTgt spid="71"/>
                                        </p:tgtEl>
                                      </p:cBhvr>
                                    </p:animEffect>
                                  </p:childTnLst>
                                </p:cTn>
                              </p:par>
                            </p:childTnLst>
                          </p:cTn>
                        </p:par>
                        <p:par>
                          <p:cTn id="59" fill="hold">
                            <p:stCondLst>
                              <p:cond delay="5600"/>
                            </p:stCondLst>
                            <p:childTnLst>
                              <p:par>
                                <p:cTn id="60" presetID="2" presetClass="entr" presetSubtype="4" decel="100000" fill="hold" grpId="0" nodeType="afterEffect">
                                  <p:stCondLst>
                                    <p:cond delay="0"/>
                                  </p:stCondLst>
                                  <p:childTnLst>
                                    <p:set>
                                      <p:cBhvr>
                                        <p:cTn id="61" dur="1" fill="hold">
                                          <p:stCondLst>
                                            <p:cond delay="0"/>
                                          </p:stCondLst>
                                        </p:cTn>
                                        <p:tgtEl>
                                          <p:spTgt spid="79"/>
                                        </p:tgtEl>
                                        <p:attrNameLst>
                                          <p:attrName>style.visibility</p:attrName>
                                        </p:attrNameLst>
                                      </p:cBhvr>
                                      <p:to>
                                        <p:strVal val="visible"/>
                                      </p:to>
                                    </p:set>
                                    <p:anim calcmode="lin" valueType="num">
                                      <p:cBhvr additive="base">
                                        <p:cTn id="62" dur="1000" fill="hold"/>
                                        <p:tgtEl>
                                          <p:spTgt spid="79"/>
                                        </p:tgtEl>
                                        <p:attrNameLst>
                                          <p:attrName>ppt_x</p:attrName>
                                        </p:attrNameLst>
                                      </p:cBhvr>
                                      <p:tavLst>
                                        <p:tav tm="0">
                                          <p:val>
                                            <p:strVal val="#ppt_x"/>
                                          </p:val>
                                        </p:tav>
                                        <p:tav tm="100000">
                                          <p:val>
                                            <p:strVal val="#ppt_x"/>
                                          </p:val>
                                        </p:tav>
                                      </p:tavLst>
                                    </p:anim>
                                    <p:anim calcmode="lin" valueType="num">
                                      <p:cBhvr additive="base">
                                        <p:cTn id="63" dur="1000" fill="hold"/>
                                        <p:tgtEl>
                                          <p:spTgt spid="79"/>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20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1000" fill="hold"/>
                                        <p:tgtEl>
                                          <p:spTgt spid="78"/>
                                        </p:tgtEl>
                                        <p:attrNameLst>
                                          <p:attrName>ppt_x</p:attrName>
                                        </p:attrNameLst>
                                      </p:cBhvr>
                                      <p:tavLst>
                                        <p:tav tm="0">
                                          <p:val>
                                            <p:strVal val="#ppt_x"/>
                                          </p:val>
                                        </p:tav>
                                        <p:tav tm="100000">
                                          <p:val>
                                            <p:strVal val="#ppt_x"/>
                                          </p:val>
                                        </p:tav>
                                      </p:tavLst>
                                    </p:anim>
                                    <p:anim calcmode="lin" valueType="num">
                                      <p:cBhvr additive="base">
                                        <p:cTn id="67" dur="10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p:bldP spid="73" grpId="0"/>
      <p:bldP spid="74" grpId="0"/>
      <p:bldP spid="75" grpId="0"/>
      <p:bldP spid="76" grpId="0"/>
      <p:bldP spid="77" grpId="0"/>
      <p:bldP spid="78" grpId="0"/>
      <p:bldP spid="7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60" name="文本框 59"/>
          <p:cNvSpPr txBox="1"/>
          <p:nvPr/>
        </p:nvSpPr>
        <p:spPr>
          <a:xfrm>
            <a:off x="799030"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年度工作大事件</a:t>
            </a:r>
          </a:p>
        </p:txBody>
      </p:sp>
      <p:sp>
        <p:nvSpPr>
          <p:cNvPr id="62" name="Freeform 6"/>
          <p:cNvSpPr>
            <a:spLocks noChangeAspect="1"/>
          </p:cNvSpPr>
          <p:nvPr/>
        </p:nvSpPr>
        <p:spPr bwMode="auto">
          <a:xfrm>
            <a:off x="1901031" y="3810560"/>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3" name="Freeform 8"/>
          <p:cNvSpPr>
            <a:spLocks noChangeAspect="1"/>
          </p:cNvSpPr>
          <p:nvPr/>
        </p:nvSpPr>
        <p:spPr bwMode="auto">
          <a:xfrm>
            <a:off x="6141244" y="3810560"/>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4" name="Freeform 10"/>
          <p:cNvSpPr>
            <a:spLocks noChangeAspect="1"/>
          </p:cNvSpPr>
          <p:nvPr/>
        </p:nvSpPr>
        <p:spPr bwMode="auto">
          <a:xfrm>
            <a:off x="10379869" y="3810560"/>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5" name="Freeform 8"/>
          <p:cNvSpPr>
            <a:spLocks noChangeAspect="1"/>
          </p:cNvSpPr>
          <p:nvPr/>
        </p:nvSpPr>
        <p:spPr bwMode="auto">
          <a:xfrm>
            <a:off x="4020344" y="2943785"/>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6" name="Freeform 8"/>
          <p:cNvSpPr>
            <a:spLocks noChangeAspect="1"/>
          </p:cNvSpPr>
          <p:nvPr/>
        </p:nvSpPr>
        <p:spPr bwMode="auto">
          <a:xfrm>
            <a:off x="8260556" y="2943785"/>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nvGrpSpPr>
          <p:cNvPr id="67" name="组合 66"/>
          <p:cNvGrpSpPr>
            <a:grpSpLocks noChangeAspect="1"/>
          </p:cNvGrpSpPr>
          <p:nvPr/>
        </p:nvGrpSpPr>
        <p:grpSpPr>
          <a:xfrm>
            <a:off x="860425" y="3627997"/>
            <a:ext cx="2081213" cy="215900"/>
            <a:chOff x="860425" y="3627997"/>
            <a:chExt cx="2081213" cy="215900"/>
          </a:xfrm>
        </p:grpSpPr>
        <p:sp>
          <p:nvSpPr>
            <p:cNvPr id="68" name="Freeform 15"/>
            <p:cNvSpPr>
              <a:spLocks noChangeAspect="1"/>
            </p:cNvSpPr>
            <p:nvPr/>
          </p:nvSpPr>
          <p:spPr bwMode="auto">
            <a:xfrm>
              <a:off x="860425" y="3627997"/>
              <a:ext cx="2081213" cy="215900"/>
            </a:xfrm>
            <a:custGeom>
              <a:avLst/>
              <a:gdLst>
                <a:gd name="T0" fmla="*/ 0 w 5723"/>
                <a:gd name="T1" fmla="*/ 0 h 597"/>
                <a:gd name="T2" fmla="*/ 5493 w 5723"/>
                <a:gd name="T3" fmla="*/ 0 h 597"/>
                <a:gd name="T4" fmla="*/ 5723 w 5723"/>
                <a:gd name="T5" fmla="*/ 298 h 597"/>
                <a:gd name="T6" fmla="*/ 5493 w 5723"/>
                <a:gd name="T7" fmla="*/ 597 h 597"/>
                <a:gd name="T8" fmla="*/ 0 w 5723"/>
                <a:gd name="T9" fmla="*/ 597 h 597"/>
                <a:gd name="T10" fmla="*/ 230 w 5723"/>
                <a:gd name="T11" fmla="*/ 298 h 597"/>
                <a:gd name="T12" fmla="*/ 0 w 5723"/>
                <a:gd name="T13" fmla="*/ 0 h 597"/>
              </a:gdLst>
              <a:ahLst/>
              <a:cxnLst>
                <a:cxn ang="0">
                  <a:pos x="T0" y="T1"/>
                </a:cxn>
                <a:cxn ang="0">
                  <a:pos x="T2" y="T3"/>
                </a:cxn>
                <a:cxn ang="0">
                  <a:pos x="T4" y="T5"/>
                </a:cxn>
                <a:cxn ang="0">
                  <a:pos x="T6" y="T7"/>
                </a:cxn>
                <a:cxn ang="0">
                  <a:pos x="T8" y="T9"/>
                </a:cxn>
                <a:cxn ang="0">
                  <a:pos x="T10" y="T11"/>
                </a:cxn>
                <a:cxn ang="0">
                  <a:pos x="T12" y="T13"/>
                </a:cxn>
              </a:cxnLst>
              <a:rect l="0" t="0" r="r" b="b"/>
              <a:pathLst>
                <a:path w="5723" h="597">
                  <a:moveTo>
                    <a:pt x="0" y="0"/>
                  </a:moveTo>
                  <a:lnTo>
                    <a:pt x="5493" y="0"/>
                  </a:lnTo>
                  <a:lnTo>
                    <a:pt x="5723" y="298"/>
                  </a:lnTo>
                  <a:lnTo>
                    <a:pt x="5493" y="597"/>
                  </a:lnTo>
                  <a:lnTo>
                    <a:pt x="0" y="597"/>
                  </a:lnTo>
                  <a:lnTo>
                    <a:pt x="230" y="298"/>
                  </a:lnTo>
                  <a:lnTo>
                    <a:pt x="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endParaRPr>
            </a:p>
          </p:txBody>
        </p:sp>
        <p:sp>
          <p:nvSpPr>
            <p:cNvPr id="69" name="Oval 20"/>
            <p:cNvSpPr>
              <a:spLocks noChangeAspect="1" noChangeArrowheads="1"/>
            </p:cNvSpPr>
            <p:nvPr/>
          </p:nvSpPr>
          <p:spPr bwMode="auto">
            <a:xfrm>
              <a:off x="1836737" y="3672447"/>
              <a:ext cx="128588" cy="1270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70" name="组合 69"/>
          <p:cNvGrpSpPr>
            <a:grpSpLocks noChangeAspect="1"/>
          </p:cNvGrpSpPr>
          <p:nvPr/>
        </p:nvGrpSpPr>
        <p:grpSpPr>
          <a:xfrm>
            <a:off x="2979738" y="3627997"/>
            <a:ext cx="2081213" cy="215900"/>
            <a:chOff x="2979738" y="3627997"/>
            <a:chExt cx="2081213" cy="215900"/>
          </a:xfrm>
        </p:grpSpPr>
        <p:sp>
          <p:nvSpPr>
            <p:cNvPr id="71" name="Freeform 16"/>
            <p:cNvSpPr>
              <a:spLocks noChangeAspect="1"/>
            </p:cNvSpPr>
            <p:nvPr/>
          </p:nvSpPr>
          <p:spPr bwMode="auto">
            <a:xfrm>
              <a:off x="2979738" y="3627997"/>
              <a:ext cx="2081213" cy="215900"/>
            </a:xfrm>
            <a:custGeom>
              <a:avLst/>
              <a:gdLst>
                <a:gd name="T0" fmla="*/ 0 w 5723"/>
                <a:gd name="T1" fmla="*/ 0 h 597"/>
                <a:gd name="T2" fmla="*/ 5493 w 5723"/>
                <a:gd name="T3" fmla="*/ 0 h 597"/>
                <a:gd name="T4" fmla="*/ 5723 w 5723"/>
                <a:gd name="T5" fmla="*/ 298 h 597"/>
                <a:gd name="T6" fmla="*/ 5493 w 5723"/>
                <a:gd name="T7" fmla="*/ 597 h 597"/>
                <a:gd name="T8" fmla="*/ 0 w 5723"/>
                <a:gd name="T9" fmla="*/ 597 h 597"/>
                <a:gd name="T10" fmla="*/ 230 w 5723"/>
                <a:gd name="T11" fmla="*/ 298 h 597"/>
                <a:gd name="T12" fmla="*/ 0 w 5723"/>
                <a:gd name="T13" fmla="*/ 0 h 597"/>
              </a:gdLst>
              <a:ahLst/>
              <a:cxnLst>
                <a:cxn ang="0">
                  <a:pos x="T0" y="T1"/>
                </a:cxn>
                <a:cxn ang="0">
                  <a:pos x="T2" y="T3"/>
                </a:cxn>
                <a:cxn ang="0">
                  <a:pos x="T4" y="T5"/>
                </a:cxn>
                <a:cxn ang="0">
                  <a:pos x="T6" y="T7"/>
                </a:cxn>
                <a:cxn ang="0">
                  <a:pos x="T8" y="T9"/>
                </a:cxn>
                <a:cxn ang="0">
                  <a:pos x="T10" y="T11"/>
                </a:cxn>
                <a:cxn ang="0">
                  <a:pos x="T12" y="T13"/>
                </a:cxn>
              </a:cxnLst>
              <a:rect l="0" t="0" r="r" b="b"/>
              <a:pathLst>
                <a:path w="5723" h="597">
                  <a:moveTo>
                    <a:pt x="0" y="0"/>
                  </a:moveTo>
                  <a:lnTo>
                    <a:pt x="5493" y="0"/>
                  </a:lnTo>
                  <a:lnTo>
                    <a:pt x="5723" y="298"/>
                  </a:lnTo>
                  <a:lnTo>
                    <a:pt x="5493" y="597"/>
                  </a:lnTo>
                  <a:lnTo>
                    <a:pt x="0" y="597"/>
                  </a:lnTo>
                  <a:lnTo>
                    <a:pt x="230" y="298"/>
                  </a:lnTo>
                  <a:lnTo>
                    <a:pt x="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72" name="Oval 21"/>
            <p:cNvSpPr>
              <a:spLocks noChangeAspect="1" noChangeArrowheads="1"/>
            </p:cNvSpPr>
            <p:nvPr/>
          </p:nvSpPr>
          <p:spPr bwMode="auto">
            <a:xfrm>
              <a:off x="3956844" y="3672447"/>
              <a:ext cx="127000" cy="1270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73" name="组合 72"/>
          <p:cNvGrpSpPr>
            <a:grpSpLocks noChangeAspect="1"/>
          </p:cNvGrpSpPr>
          <p:nvPr/>
        </p:nvGrpSpPr>
        <p:grpSpPr>
          <a:xfrm>
            <a:off x="5100638" y="3627997"/>
            <a:ext cx="2081213" cy="215900"/>
            <a:chOff x="5100638" y="3627997"/>
            <a:chExt cx="2081213" cy="215900"/>
          </a:xfrm>
        </p:grpSpPr>
        <p:sp>
          <p:nvSpPr>
            <p:cNvPr id="74" name="Freeform 17"/>
            <p:cNvSpPr>
              <a:spLocks noChangeAspect="1"/>
            </p:cNvSpPr>
            <p:nvPr/>
          </p:nvSpPr>
          <p:spPr bwMode="auto">
            <a:xfrm>
              <a:off x="5100638" y="3627997"/>
              <a:ext cx="2081213" cy="215900"/>
            </a:xfrm>
            <a:custGeom>
              <a:avLst/>
              <a:gdLst>
                <a:gd name="T0" fmla="*/ 0 w 5723"/>
                <a:gd name="T1" fmla="*/ 0 h 597"/>
                <a:gd name="T2" fmla="*/ 5493 w 5723"/>
                <a:gd name="T3" fmla="*/ 0 h 597"/>
                <a:gd name="T4" fmla="*/ 5723 w 5723"/>
                <a:gd name="T5" fmla="*/ 298 h 597"/>
                <a:gd name="T6" fmla="*/ 5493 w 5723"/>
                <a:gd name="T7" fmla="*/ 597 h 597"/>
                <a:gd name="T8" fmla="*/ 0 w 5723"/>
                <a:gd name="T9" fmla="*/ 597 h 597"/>
                <a:gd name="T10" fmla="*/ 230 w 5723"/>
                <a:gd name="T11" fmla="*/ 298 h 597"/>
                <a:gd name="T12" fmla="*/ 0 w 5723"/>
                <a:gd name="T13" fmla="*/ 0 h 597"/>
              </a:gdLst>
              <a:ahLst/>
              <a:cxnLst>
                <a:cxn ang="0">
                  <a:pos x="T0" y="T1"/>
                </a:cxn>
                <a:cxn ang="0">
                  <a:pos x="T2" y="T3"/>
                </a:cxn>
                <a:cxn ang="0">
                  <a:pos x="T4" y="T5"/>
                </a:cxn>
                <a:cxn ang="0">
                  <a:pos x="T6" y="T7"/>
                </a:cxn>
                <a:cxn ang="0">
                  <a:pos x="T8" y="T9"/>
                </a:cxn>
                <a:cxn ang="0">
                  <a:pos x="T10" y="T11"/>
                </a:cxn>
                <a:cxn ang="0">
                  <a:pos x="T12" y="T13"/>
                </a:cxn>
              </a:cxnLst>
              <a:rect l="0" t="0" r="r" b="b"/>
              <a:pathLst>
                <a:path w="5723" h="597">
                  <a:moveTo>
                    <a:pt x="0" y="0"/>
                  </a:moveTo>
                  <a:lnTo>
                    <a:pt x="5493" y="0"/>
                  </a:lnTo>
                  <a:lnTo>
                    <a:pt x="5723" y="298"/>
                  </a:lnTo>
                  <a:lnTo>
                    <a:pt x="5493" y="597"/>
                  </a:lnTo>
                  <a:lnTo>
                    <a:pt x="0" y="597"/>
                  </a:lnTo>
                  <a:lnTo>
                    <a:pt x="230" y="298"/>
                  </a:lnTo>
                  <a:lnTo>
                    <a:pt x="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endParaRPr>
            </a:p>
          </p:txBody>
        </p:sp>
        <p:sp>
          <p:nvSpPr>
            <p:cNvPr id="75" name="Oval 22"/>
            <p:cNvSpPr>
              <a:spLocks noChangeAspect="1" noChangeArrowheads="1"/>
            </p:cNvSpPr>
            <p:nvPr/>
          </p:nvSpPr>
          <p:spPr bwMode="auto">
            <a:xfrm>
              <a:off x="6077744" y="3672447"/>
              <a:ext cx="127000" cy="1270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76" name="组合 75"/>
          <p:cNvGrpSpPr>
            <a:grpSpLocks noChangeAspect="1"/>
          </p:cNvGrpSpPr>
          <p:nvPr/>
        </p:nvGrpSpPr>
        <p:grpSpPr>
          <a:xfrm>
            <a:off x="7219950" y="3627997"/>
            <a:ext cx="2081213" cy="215900"/>
            <a:chOff x="7219950" y="3627997"/>
            <a:chExt cx="2081213" cy="215900"/>
          </a:xfrm>
        </p:grpSpPr>
        <p:sp>
          <p:nvSpPr>
            <p:cNvPr id="77" name="Freeform 18"/>
            <p:cNvSpPr>
              <a:spLocks noChangeAspect="1"/>
            </p:cNvSpPr>
            <p:nvPr/>
          </p:nvSpPr>
          <p:spPr bwMode="auto">
            <a:xfrm>
              <a:off x="7219950" y="3627997"/>
              <a:ext cx="2081213" cy="215900"/>
            </a:xfrm>
            <a:custGeom>
              <a:avLst/>
              <a:gdLst>
                <a:gd name="T0" fmla="*/ 0 w 5723"/>
                <a:gd name="T1" fmla="*/ 0 h 597"/>
                <a:gd name="T2" fmla="*/ 5493 w 5723"/>
                <a:gd name="T3" fmla="*/ 0 h 597"/>
                <a:gd name="T4" fmla="*/ 5723 w 5723"/>
                <a:gd name="T5" fmla="*/ 298 h 597"/>
                <a:gd name="T6" fmla="*/ 5493 w 5723"/>
                <a:gd name="T7" fmla="*/ 597 h 597"/>
                <a:gd name="T8" fmla="*/ 0 w 5723"/>
                <a:gd name="T9" fmla="*/ 597 h 597"/>
                <a:gd name="T10" fmla="*/ 230 w 5723"/>
                <a:gd name="T11" fmla="*/ 298 h 597"/>
                <a:gd name="T12" fmla="*/ 0 w 5723"/>
                <a:gd name="T13" fmla="*/ 0 h 597"/>
              </a:gdLst>
              <a:ahLst/>
              <a:cxnLst>
                <a:cxn ang="0">
                  <a:pos x="T0" y="T1"/>
                </a:cxn>
                <a:cxn ang="0">
                  <a:pos x="T2" y="T3"/>
                </a:cxn>
                <a:cxn ang="0">
                  <a:pos x="T4" y="T5"/>
                </a:cxn>
                <a:cxn ang="0">
                  <a:pos x="T6" y="T7"/>
                </a:cxn>
                <a:cxn ang="0">
                  <a:pos x="T8" y="T9"/>
                </a:cxn>
                <a:cxn ang="0">
                  <a:pos x="T10" y="T11"/>
                </a:cxn>
                <a:cxn ang="0">
                  <a:pos x="T12" y="T13"/>
                </a:cxn>
              </a:cxnLst>
              <a:rect l="0" t="0" r="r" b="b"/>
              <a:pathLst>
                <a:path w="5723" h="597">
                  <a:moveTo>
                    <a:pt x="0" y="0"/>
                  </a:moveTo>
                  <a:lnTo>
                    <a:pt x="5493" y="0"/>
                  </a:lnTo>
                  <a:lnTo>
                    <a:pt x="5723" y="298"/>
                  </a:lnTo>
                  <a:lnTo>
                    <a:pt x="5493" y="597"/>
                  </a:lnTo>
                  <a:lnTo>
                    <a:pt x="0" y="597"/>
                  </a:lnTo>
                  <a:lnTo>
                    <a:pt x="230" y="298"/>
                  </a:lnTo>
                  <a:lnTo>
                    <a:pt x="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78" name="Oval 23"/>
            <p:cNvSpPr>
              <a:spLocks noChangeAspect="1" noChangeArrowheads="1"/>
            </p:cNvSpPr>
            <p:nvPr/>
          </p:nvSpPr>
          <p:spPr bwMode="auto">
            <a:xfrm>
              <a:off x="8197056" y="3672447"/>
              <a:ext cx="127000" cy="1270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79" name="组合 78"/>
          <p:cNvGrpSpPr>
            <a:grpSpLocks noChangeAspect="1"/>
          </p:cNvGrpSpPr>
          <p:nvPr/>
        </p:nvGrpSpPr>
        <p:grpSpPr>
          <a:xfrm>
            <a:off x="9339263" y="3627997"/>
            <a:ext cx="2081213" cy="215900"/>
            <a:chOff x="9339263" y="3627997"/>
            <a:chExt cx="2081213" cy="215900"/>
          </a:xfrm>
        </p:grpSpPr>
        <p:sp>
          <p:nvSpPr>
            <p:cNvPr id="80" name="Freeform 19"/>
            <p:cNvSpPr>
              <a:spLocks noChangeAspect="1"/>
            </p:cNvSpPr>
            <p:nvPr/>
          </p:nvSpPr>
          <p:spPr bwMode="auto">
            <a:xfrm>
              <a:off x="9339263" y="3627997"/>
              <a:ext cx="2081213" cy="215900"/>
            </a:xfrm>
            <a:custGeom>
              <a:avLst/>
              <a:gdLst>
                <a:gd name="T0" fmla="*/ 0 w 5723"/>
                <a:gd name="T1" fmla="*/ 0 h 597"/>
                <a:gd name="T2" fmla="*/ 5493 w 5723"/>
                <a:gd name="T3" fmla="*/ 0 h 597"/>
                <a:gd name="T4" fmla="*/ 5723 w 5723"/>
                <a:gd name="T5" fmla="*/ 298 h 597"/>
                <a:gd name="T6" fmla="*/ 5493 w 5723"/>
                <a:gd name="T7" fmla="*/ 597 h 597"/>
                <a:gd name="T8" fmla="*/ 0 w 5723"/>
                <a:gd name="T9" fmla="*/ 597 h 597"/>
                <a:gd name="T10" fmla="*/ 230 w 5723"/>
                <a:gd name="T11" fmla="*/ 298 h 597"/>
                <a:gd name="T12" fmla="*/ 0 w 5723"/>
                <a:gd name="T13" fmla="*/ 0 h 597"/>
              </a:gdLst>
              <a:ahLst/>
              <a:cxnLst>
                <a:cxn ang="0">
                  <a:pos x="T0" y="T1"/>
                </a:cxn>
                <a:cxn ang="0">
                  <a:pos x="T2" y="T3"/>
                </a:cxn>
                <a:cxn ang="0">
                  <a:pos x="T4" y="T5"/>
                </a:cxn>
                <a:cxn ang="0">
                  <a:pos x="T6" y="T7"/>
                </a:cxn>
                <a:cxn ang="0">
                  <a:pos x="T8" y="T9"/>
                </a:cxn>
                <a:cxn ang="0">
                  <a:pos x="T10" y="T11"/>
                </a:cxn>
                <a:cxn ang="0">
                  <a:pos x="T12" y="T13"/>
                </a:cxn>
              </a:cxnLst>
              <a:rect l="0" t="0" r="r" b="b"/>
              <a:pathLst>
                <a:path w="5723" h="597">
                  <a:moveTo>
                    <a:pt x="0" y="0"/>
                  </a:moveTo>
                  <a:lnTo>
                    <a:pt x="5493" y="0"/>
                  </a:lnTo>
                  <a:lnTo>
                    <a:pt x="5723" y="298"/>
                  </a:lnTo>
                  <a:lnTo>
                    <a:pt x="5493" y="597"/>
                  </a:lnTo>
                  <a:lnTo>
                    <a:pt x="0" y="597"/>
                  </a:lnTo>
                  <a:lnTo>
                    <a:pt x="230" y="298"/>
                  </a:lnTo>
                  <a:lnTo>
                    <a:pt x="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endParaRPr>
            </a:p>
          </p:txBody>
        </p:sp>
        <p:sp>
          <p:nvSpPr>
            <p:cNvPr id="81" name="Oval 24"/>
            <p:cNvSpPr>
              <a:spLocks noChangeAspect="1" noChangeArrowheads="1"/>
            </p:cNvSpPr>
            <p:nvPr/>
          </p:nvSpPr>
          <p:spPr bwMode="auto">
            <a:xfrm>
              <a:off x="10316369" y="3672447"/>
              <a:ext cx="127000" cy="1270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82" name="组合 81"/>
          <p:cNvGrpSpPr>
            <a:grpSpLocks noChangeAspect="1"/>
          </p:cNvGrpSpPr>
          <p:nvPr/>
        </p:nvGrpSpPr>
        <p:grpSpPr>
          <a:xfrm>
            <a:off x="5711032" y="4485247"/>
            <a:ext cx="860425" cy="860425"/>
            <a:chOff x="5711032" y="4485247"/>
            <a:chExt cx="860425" cy="860425"/>
          </a:xfrm>
        </p:grpSpPr>
        <p:sp>
          <p:nvSpPr>
            <p:cNvPr id="83" name="Oval 7"/>
            <p:cNvSpPr>
              <a:spLocks noChangeAspect="1" noChangeArrowheads="1"/>
            </p:cNvSpPr>
            <p:nvPr/>
          </p:nvSpPr>
          <p:spPr bwMode="auto">
            <a:xfrm>
              <a:off x="5711032" y="4485247"/>
              <a:ext cx="860425" cy="860425"/>
            </a:xfrm>
            <a:prstGeom prst="ellipse">
              <a:avLst/>
            </a:prstGeom>
            <a:solidFill>
              <a:srgbClr val="C00000"/>
            </a:solidFill>
            <a:ln w="254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endParaRPr>
            </a:p>
          </p:txBody>
        </p:sp>
        <p:sp>
          <p:nvSpPr>
            <p:cNvPr id="84" name="Freeform 59"/>
            <p:cNvSpPr>
              <a:spLocks noChangeAspect="1" noEditPoints="1"/>
            </p:cNvSpPr>
            <p:nvPr/>
          </p:nvSpPr>
          <p:spPr bwMode="auto">
            <a:xfrm>
              <a:off x="5896559" y="4681459"/>
              <a:ext cx="489371" cy="468000"/>
            </a:xfrm>
            <a:custGeom>
              <a:avLst/>
              <a:gdLst>
                <a:gd name="T0" fmla="*/ 312 w 999"/>
                <a:gd name="T1" fmla="*/ 203 h 956"/>
                <a:gd name="T2" fmla="*/ 468 w 999"/>
                <a:gd name="T3" fmla="*/ 20 h 956"/>
                <a:gd name="T4" fmla="*/ 231 w 999"/>
                <a:gd name="T5" fmla="*/ 253 h 956"/>
                <a:gd name="T6" fmla="*/ 0 w 999"/>
                <a:gd name="T7" fmla="*/ 441 h 956"/>
                <a:gd name="T8" fmla="*/ 231 w 999"/>
                <a:gd name="T9" fmla="*/ 253 h 956"/>
                <a:gd name="T10" fmla="*/ 249 w 999"/>
                <a:gd name="T11" fmla="*/ 192 h 956"/>
                <a:gd name="T12" fmla="*/ 374 w 999"/>
                <a:gd name="T13" fmla="*/ 0 h 956"/>
                <a:gd name="T14" fmla="*/ 121 w 999"/>
                <a:gd name="T15" fmla="*/ 801 h 956"/>
                <a:gd name="T16" fmla="*/ 283 w 999"/>
                <a:gd name="T17" fmla="*/ 843 h 956"/>
                <a:gd name="T18" fmla="*/ 121 w 999"/>
                <a:gd name="T19" fmla="*/ 801 h 956"/>
                <a:gd name="T20" fmla="*/ 468 w 999"/>
                <a:gd name="T21" fmla="*/ 677 h 956"/>
                <a:gd name="T22" fmla="*/ 266 w 999"/>
                <a:gd name="T23" fmla="*/ 505 h 956"/>
                <a:gd name="T24" fmla="*/ 231 w 999"/>
                <a:gd name="T25" fmla="*/ 705 h 956"/>
                <a:gd name="T26" fmla="*/ 0 w 999"/>
                <a:gd name="T27" fmla="*/ 505 h 956"/>
                <a:gd name="T28" fmla="*/ 231 w 999"/>
                <a:gd name="T29" fmla="*/ 705 h 956"/>
                <a:gd name="T30" fmla="*/ 797 w 999"/>
                <a:gd name="T31" fmla="*/ 441 h 956"/>
                <a:gd name="T32" fmla="*/ 918 w 999"/>
                <a:gd name="T33" fmla="*/ 206 h 956"/>
                <a:gd name="T34" fmla="*/ 770 w 999"/>
                <a:gd name="T35" fmla="*/ 705 h 956"/>
                <a:gd name="T36" fmla="*/ 999 w 999"/>
                <a:gd name="T37" fmla="*/ 505 h 956"/>
                <a:gd name="T38" fmla="*/ 770 w 999"/>
                <a:gd name="T39" fmla="*/ 705 h 956"/>
                <a:gd name="T40" fmla="*/ 626 w 999"/>
                <a:gd name="T41" fmla="*/ 956 h 956"/>
                <a:gd name="T42" fmla="*/ 751 w 999"/>
                <a:gd name="T43" fmla="*/ 765 h 956"/>
                <a:gd name="T44" fmla="*/ 532 w 999"/>
                <a:gd name="T45" fmla="*/ 216 h 956"/>
                <a:gd name="T46" fmla="*/ 660 w 999"/>
                <a:gd name="T47" fmla="*/ 143 h 956"/>
                <a:gd name="T48" fmla="*/ 532 w 999"/>
                <a:gd name="T49" fmla="*/ 677 h 956"/>
                <a:gd name="T50" fmla="*/ 733 w 999"/>
                <a:gd name="T51" fmla="*/ 505 h 956"/>
                <a:gd name="T52" fmla="*/ 532 w 999"/>
                <a:gd name="T53" fmla="*/ 677 h 956"/>
                <a:gd name="T54" fmla="*/ 468 w 999"/>
                <a:gd name="T55" fmla="*/ 441 h 956"/>
                <a:gd name="T56" fmla="*/ 293 w 999"/>
                <a:gd name="T57" fmla="*/ 264 h 956"/>
                <a:gd name="T58" fmla="*/ 532 w 999"/>
                <a:gd name="T59" fmla="*/ 441 h 956"/>
                <a:gd name="T60" fmla="*/ 707 w 999"/>
                <a:gd name="T61" fmla="*/ 264 h 956"/>
                <a:gd name="T62" fmla="*/ 532 w 999"/>
                <a:gd name="T63" fmla="*/ 441 h 956"/>
                <a:gd name="T64" fmla="*/ 751 w 999"/>
                <a:gd name="T65" fmla="*/ 192 h 956"/>
                <a:gd name="T66" fmla="*/ 626 w 999"/>
                <a:gd name="T67" fmla="*/ 0 h 956"/>
                <a:gd name="T68" fmla="*/ 312 w 999"/>
                <a:gd name="T69" fmla="*/ 753 h 956"/>
                <a:gd name="T70" fmla="*/ 468 w 999"/>
                <a:gd name="T71" fmla="*/ 938 h 956"/>
                <a:gd name="T72" fmla="*/ 312 w 999"/>
                <a:gd name="T73" fmla="*/ 753 h 956"/>
                <a:gd name="T74" fmla="*/ 687 w 999"/>
                <a:gd name="T75" fmla="*/ 753 h 956"/>
                <a:gd name="T76" fmla="*/ 532 w 999"/>
                <a:gd name="T77" fmla="*/ 938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9" h="956">
                  <a:moveTo>
                    <a:pt x="340" y="143"/>
                  </a:moveTo>
                  <a:cubicBezTo>
                    <a:pt x="330" y="162"/>
                    <a:pt x="321" y="183"/>
                    <a:pt x="312" y="203"/>
                  </a:cubicBezTo>
                  <a:cubicBezTo>
                    <a:pt x="361" y="210"/>
                    <a:pt x="413" y="214"/>
                    <a:pt x="468" y="216"/>
                  </a:cubicBezTo>
                  <a:lnTo>
                    <a:pt x="468" y="20"/>
                  </a:lnTo>
                  <a:cubicBezTo>
                    <a:pt x="421" y="33"/>
                    <a:pt x="376" y="75"/>
                    <a:pt x="340" y="143"/>
                  </a:cubicBezTo>
                  <a:close/>
                  <a:moveTo>
                    <a:pt x="231" y="253"/>
                  </a:moveTo>
                  <a:cubicBezTo>
                    <a:pt x="176" y="240"/>
                    <a:pt x="125" y="225"/>
                    <a:pt x="81" y="207"/>
                  </a:cubicBezTo>
                  <a:cubicBezTo>
                    <a:pt x="36" y="275"/>
                    <a:pt x="7" y="355"/>
                    <a:pt x="0" y="441"/>
                  </a:cubicBezTo>
                  <a:lnTo>
                    <a:pt x="203" y="441"/>
                  </a:lnTo>
                  <a:cubicBezTo>
                    <a:pt x="205" y="376"/>
                    <a:pt x="215" y="311"/>
                    <a:pt x="231" y="253"/>
                  </a:cubicBezTo>
                  <a:close/>
                  <a:moveTo>
                    <a:pt x="121" y="155"/>
                  </a:moveTo>
                  <a:cubicBezTo>
                    <a:pt x="159" y="170"/>
                    <a:pt x="201" y="183"/>
                    <a:pt x="249" y="192"/>
                  </a:cubicBezTo>
                  <a:cubicBezTo>
                    <a:pt x="259" y="164"/>
                    <a:pt x="270" y="138"/>
                    <a:pt x="283" y="113"/>
                  </a:cubicBezTo>
                  <a:cubicBezTo>
                    <a:pt x="309" y="65"/>
                    <a:pt x="340" y="27"/>
                    <a:pt x="374" y="0"/>
                  </a:cubicBezTo>
                  <a:cubicBezTo>
                    <a:pt x="274" y="26"/>
                    <a:pt x="186" y="81"/>
                    <a:pt x="121" y="155"/>
                  </a:cubicBezTo>
                  <a:close/>
                  <a:moveTo>
                    <a:pt x="121" y="801"/>
                  </a:moveTo>
                  <a:cubicBezTo>
                    <a:pt x="186" y="876"/>
                    <a:pt x="274" y="931"/>
                    <a:pt x="374" y="956"/>
                  </a:cubicBezTo>
                  <a:cubicBezTo>
                    <a:pt x="340" y="929"/>
                    <a:pt x="309" y="892"/>
                    <a:pt x="283" y="843"/>
                  </a:cubicBezTo>
                  <a:cubicBezTo>
                    <a:pt x="270" y="819"/>
                    <a:pt x="259" y="793"/>
                    <a:pt x="249" y="765"/>
                  </a:cubicBezTo>
                  <a:cubicBezTo>
                    <a:pt x="201" y="775"/>
                    <a:pt x="159" y="787"/>
                    <a:pt x="121" y="801"/>
                  </a:cubicBezTo>
                  <a:close/>
                  <a:moveTo>
                    <a:pt x="293" y="693"/>
                  </a:moveTo>
                  <a:cubicBezTo>
                    <a:pt x="348" y="684"/>
                    <a:pt x="407" y="679"/>
                    <a:pt x="468" y="677"/>
                  </a:cubicBezTo>
                  <a:lnTo>
                    <a:pt x="468" y="505"/>
                  </a:lnTo>
                  <a:lnTo>
                    <a:pt x="266" y="505"/>
                  </a:lnTo>
                  <a:cubicBezTo>
                    <a:pt x="268" y="572"/>
                    <a:pt x="277" y="635"/>
                    <a:pt x="293" y="693"/>
                  </a:cubicBezTo>
                  <a:close/>
                  <a:moveTo>
                    <a:pt x="231" y="705"/>
                  </a:moveTo>
                  <a:cubicBezTo>
                    <a:pt x="214" y="643"/>
                    <a:pt x="204" y="575"/>
                    <a:pt x="202" y="505"/>
                  </a:cubicBezTo>
                  <a:lnTo>
                    <a:pt x="0" y="505"/>
                  </a:lnTo>
                  <a:cubicBezTo>
                    <a:pt x="5" y="595"/>
                    <a:pt x="34" y="678"/>
                    <a:pt x="81" y="750"/>
                  </a:cubicBezTo>
                  <a:cubicBezTo>
                    <a:pt x="125" y="732"/>
                    <a:pt x="176" y="716"/>
                    <a:pt x="231" y="705"/>
                  </a:cubicBezTo>
                  <a:close/>
                  <a:moveTo>
                    <a:pt x="770" y="253"/>
                  </a:moveTo>
                  <a:cubicBezTo>
                    <a:pt x="785" y="311"/>
                    <a:pt x="795" y="376"/>
                    <a:pt x="797" y="441"/>
                  </a:cubicBezTo>
                  <a:lnTo>
                    <a:pt x="999" y="441"/>
                  </a:lnTo>
                  <a:cubicBezTo>
                    <a:pt x="992" y="355"/>
                    <a:pt x="964" y="275"/>
                    <a:pt x="918" y="206"/>
                  </a:cubicBezTo>
                  <a:cubicBezTo>
                    <a:pt x="873" y="225"/>
                    <a:pt x="823" y="241"/>
                    <a:pt x="770" y="253"/>
                  </a:cubicBezTo>
                  <a:close/>
                  <a:moveTo>
                    <a:pt x="770" y="705"/>
                  </a:moveTo>
                  <a:cubicBezTo>
                    <a:pt x="824" y="716"/>
                    <a:pt x="873" y="732"/>
                    <a:pt x="918" y="750"/>
                  </a:cubicBezTo>
                  <a:cubicBezTo>
                    <a:pt x="965" y="679"/>
                    <a:pt x="994" y="595"/>
                    <a:pt x="999" y="505"/>
                  </a:cubicBezTo>
                  <a:lnTo>
                    <a:pt x="797" y="505"/>
                  </a:lnTo>
                  <a:cubicBezTo>
                    <a:pt x="796" y="576"/>
                    <a:pt x="786" y="644"/>
                    <a:pt x="770" y="705"/>
                  </a:cubicBezTo>
                  <a:close/>
                  <a:moveTo>
                    <a:pt x="751" y="765"/>
                  </a:moveTo>
                  <a:cubicBezTo>
                    <a:pt x="720" y="849"/>
                    <a:pt x="678" y="915"/>
                    <a:pt x="626" y="956"/>
                  </a:cubicBezTo>
                  <a:cubicBezTo>
                    <a:pt x="725" y="932"/>
                    <a:pt x="812" y="877"/>
                    <a:pt x="877" y="803"/>
                  </a:cubicBezTo>
                  <a:cubicBezTo>
                    <a:pt x="839" y="788"/>
                    <a:pt x="797" y="775"/>
                    <a:pt x="751" y="765"/>
                  </a:cubicBezTo>
                  <a:close/>
                  <a:moveTo>
                    <a:pt x="532" y="20"/>
                  </a:moveTo>
                  <a:lnTo>
                    <a:pt x="532" y="216"/>
                  </a:lnTo>
                  <a:cubicBezTo>
                    <a:pt x="585" y="214"/>
                    <a:pt x="637" y="210"/>
                    <a:pt x="687" y="203"/>
                  </a:cubicBezTo>
                  <a:cubicBezTo>
                    <a:pt x="679" y="182"/>
                    <a:pt x="670" y="162"/>
                    <a:pt x="660" y="143"/>
                  </a:cubicBezTo>
                  <a:cubicBezTo>
                    <a:pt x="623" y="75"/>
                    <a:pt x="578" y="33"/>
                    <a:pt x="532" y="20"/>
                  </a:cubicBezTo>
                  <a:close/>
                  <a:moveTo>
                    <a:pt x="532" y="677"/>
                  </a:moveTo>
                  <a:cubicBezTo>
                    <a:pt x="592" y="679"/>
                    <a:pt x="651" y="684"/>
                    <a:pt x="707" y="693"/>
                  </a:cubicBezTo>
                  <a:cubicBezTo>
                    <a:pt x="722" y="636"/>
                    <a:pt x="732" y="572"/>
                    <a:pt x="733" y="505"/>
                  </a:cubicBezTo>
                  <a:lnTo>
                    <a:pt x="532" y="505"/>
                  </a:lnTo>
                  <a:lnTo>
                    <a:pt x="532" y="677"/>
                  </a:lnTo>
                  <a:close/>
                  <a:moveTo>
                    <a:pt x="266" y="441"/>
                  </a:moveTo>
                  <a:lnTo>
                    <a:pt x="468" y="441"/>
                  </a:lnTo>
                  <a:lnTo>
                    <a:pt x="468" y="278"/>
                  </a:lnTo>
                  <a:cubicBezTo>
                    <a:pt x="407" y="278"/>
                    <a:pt x="348" y="272"/>
                    <a:pt x="293" y="264"/>
                  </a:cubicBezTo>
                  <a:cubicBezTo>
                    <a:pt x="278" y="319"/>
                    <a:pt x="269" y="379"/>
                    <a:pt x="266" y="441"/>
                  </a:cubicBezTo>
                  <a:close/>
                  <a:moveTo>
                    <a:pt x="532" y="441"/>
                  </a:moveTo>
                  <a:lnTo>
                    <a:pt x="733" y="441"/>
                  </a:lnTo>
                  <a:cubicBezTo>
                    <a:pt x="730" y="379"/>
                    <a:pt x="722" y="319"/>
                    <a:pt x="707" y="264"/>
                  </a:cubicBezTo>
                  <a:cubicBezTo>
                    <a:pt x="651" y="272"/>
                    <a:pt x="592" y="278"/>
                    <a:pt x="532" y="278"/>
                  </a:cubicBezTo>
                  <a:lnTo>
                    <a:pt x="532" y="441"/>
                  </a:lnTo>
                  <a:close/>
                  <a:moveTo>
                    <a:pt x="716" y="113"/>
                  </a:moveTo>
                  <a:cubicBezTo>
                    <a:pt x="729" y="138"/>
                    <a:pt x="741" y="164"/>
                    <a:pt x="751" y="192"/>
                  </a:cubicBezTo>
                  <a:cubicBezTo>
                    <a:pt x="797" y="183"/>
                    <a:pt x="838" y="169"/>
                    <a:pt x="878" y="155"/>
                  </a:cubicBezTo>
                  <a:cubicBezTo>
                    <a:pt x="812" y="80"/>
                    <a:pt x="725" y="26"/>
                    <a:pt x="626" y="0"/>
                  </a:cubicBezTo>
                  <a:cubicBezTo>
                    <a:pt x="659" y="27"/>
                    <a:pt x="690" y="65"/>
                    <a:pt x="716" y="113"/>
                  </a:cubicBezTo>
                  <a:close/>
                  <a:moveTo>
                    <a:pt x="312" y="753"/>
                  </a:moveTo>
                  <a:cubicBezTo>
                    <a:pt x="321" y="775"/>
                    <a:pt x="330" y="794"/>
                    <a:pt x="340" y="813"/>
                  </a:cubicBezTo>
                  <a:cubicBezTo>
                    <a:pt x="376" y="880"/>
                    <a:pt x="421" y="923"/>
                    <a:pt x="468" y="938"/>
                  </a:cubicBezTo>
                  <a:lnTo>
                    <a:pt x="468" y="741"/>
                  </a:lnTo>
                  <a:cubicBezTo>
                    <a:pt x="413" y="742"/>
                    <a:pt x="361" y="747"/>
                    <a:pt x="312" y="753"/>
                  </a:cubicBezTo>
                  <a:close/>
                  <a:moveTo>
                    <a:pt x="532" y="938"/>
                  </a:moveTo>
                  <a:cubicBezTo>
                    <a:pt x="594" y="920"/>
                    <a:pt x="650" y="850"/>
                    <a:pt x="687" y="753"/>
                  </a:cubicBezTo>
                  <a:cubicBezTo>
                    <a:pt x="637" y="747"/>
                    <a:pt x="585" y="742"/>
                    <a:pt x="532" y="741"/>
                  </a:cubicBezTo>
                  <a:lnTo>
                    <a:pt x="532" y="93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85" name="组合 84"/>
          <p:cNvGrpSpPr>
            <a:grpSpLocks noChangeAspect="1"/>
          </p:cNvGrpSpPr>
          <p:nvPr/>
        </p:nvGrpSpPr>
        <p:grpSpPr>
          <a:xfrm>
            <a:off x="7829550" y="2126222"/>
            <a:ext cx="862013" cy="858838"/>
            <a:chOff x="7829550" y="2126222"/>
            <a:chExt cx="862013" cy="858838"/>
          </a:xfrm>
        </p:grpSpPr>
        <p:sp>
          <p:nvSpPr>
            <p:cNvPr id="86" name="Oval 13"/>
            <p:cNvSpPr>
              <a:spLocks noChangeAspect="1" noChangeArrowheads="1"/>
            </p:cNvSpPr>
            <p:nvPr/>
          </p:nvSpPr>
          <p:spPr bwMode="auto">
            <a:xfrm>
              <a:off x="7829550" y="2126222"/>
              <a:ext cx="862013" cy="858838"/>
            </a:xfrm>
            <a:prstGeom prst="ellipse">
              <a:avLst/>
            </a:prstGeom>
            <a:solidFill>
              <a:srgbClr val="C00000"/>
            </a:solidFill>
            <a:ln w="254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endParaRPr>
            </a:p>
          </p:txBody>
        </p:sp>
        <p:sp>
          <p:nvSpPr>
            <p:cNvPr id="87" name="Freeform 95"/>
            <p:cNvSpPr>
              <a:spLocks noChangeAspect="1" noEditPoints="1"/>
            </p:cNvSpPr>
            <p:nvPr/>
          </p:nvSpPr>
          <p:spPr bwMode="auto">
            <a:xfrm>
              <a:off x="7999556" y="2294641"/>
              <a:ext cx="522000" cy="522000"/>
            </a:xfrm>
            <a:custGeom>
              <a:avLst/>
              <a:gdLst>
                <a:gd name="T0" fmla="*/ 411 w 1101"/>
                <a:gd name="T1" fmla="*/ 1027 h 1104"/>
                <a:gd name="T2" fmla="*/ 592 w 1101"/>
                <a:gd name="T3" fmla="*/ 1027 h 1104"/>
                <a:gd name="T4" fmla="*/ 592 w 1101"/>
                <a:gd name="T5" fmla="*/ 950 h 1104"/>
                <a:gd name="T6" fmla="*/ 627 w 1101"/>
                <a:gd name="T7" fmla="*/ 916 h 1104"/>
                <a:gd name="T8" fmla="*/ 808 w 1101"/>
                <a:gd name="T9" fmla="*/ 916 h 1104"/>
                <a:gd name="T10" fmla="*/ 808 w 1101"/>
                <a:gd name="T11" fmla="*/ 837 h 1104"/>
                <a:gd name="T12" fmla="*/ 843 w 1101"/>
                <a:gd name="T13" fmla="*/ 804 h 1104"/>
                <a:gd name="T14" fmla="*/ 1101 w 1101"/>
                <a:gd name="T15" fmla="*/ 804 h 1104"/>
                <a:gd name="T16" fmla="*/ 1101 w 1101"/>
                <a:gd name="T17" fmla="*/ 847 h 1104"/>
                <a:gd name="T18" fmla="*/ 1067 w 1101"/>
                <a:gd name="T19" fmla="*/ 881 h 1104"/>
                <a:gd name="T20" fmla="*/ 887 w 1101"/>
                <a:gd name="T21" fmla="*/ 881 h 1104"/>
                <a:gd name="T22" fmla="*/ 887 w 1101"/>
                <a:gd name="T23" fmla="*/ 958 h 1104"/>
                <a:gd name="T24" fmla="*/ 851 w 1101"/>
                <a:gd name="T25" fmla="*/ 994 h 1104"/>
                <a:gd name="T26" fmla="*/ 671 w 1101"/>
                <a:gd name="T27" fmla="*/ 994 h 1104"/>
                <a:gd name="T28" fmla="*/ 671 w 1101"/>
                <a:gd name="T29" fmla="*/ 1071 h 1104"/>
                <a:gd name="T30" fmla="*/ 635 w 1101"/>
                <a:gd name="T31" fmla="*/ 1104 h 1104"/>
                <a:gd name="T32" fmla="*/ 377 w 1101"/>
                <a:gd name="T33" fmla="*/ 1104 h 1104"/>
                <a:gd name="T34" fmla="*/ 377 w 1101"/>
                <a:gd name="T35" fmla="*/ 1062 h 1104"/>
                <a:gd name="T36" fmla="*/ 411 w 1101"/>
                <a:gd name="T37" fmla="*/ 1027 h 1104"/>
                <a:gd name="T38" fmla="*/ 39 w 1101"/>
                <a:gd name="T39" fmla="*/ 680 h 1104"/>
                <a:gd name="T40" fmla="*/ 200 w 1101"/>
                <a:gd name="T41" fmla="*/ 694 h 1104"/>
                <a:gd name="T42" fmla="*/ 242 w 1101"/>
                <a:gd name="T43" fmla="*/ 658 h 1104"/>
                <a:gd name="T44" fmla="*/ 249 w 1101"/>
                <a:gd name="T45" fmla="*/ 570 h 1104"/>
                <a:gd name="T46" fmla="*/ 214 w 1101"/>
                <a:gd name="T47" fmla="*/ 529 h 1104"/>
                <a:gd name="T48" fmla="*/ 52 w 1101"/>
                <a:gd name="T49" fmla="*/ 514 h 1104"/>
                <a:gd name="T50" fmla="*/ 10 w 1101"/>
                <a:gd name="T51" fmla="*/ 549 h 1104"/>
                <a:gd name="T52" fmla="*/ 4 w 1101"/>
                <a:gd name="T53" fmla="*/ 638 h 1104"/>
                <a:gd name="T54" fmla="*/ 39 w 1101"/>
                <a:gd name="T55" fmla="*/ 680 h 1104"/>
                <a:gd name="T56" fmla="*/ 213 w 1101"/>
                <a:gd name="T57" fmla="*/ 903 h 1104"/>
                <a:gd name="T58" fmla="*/ 343 w 1101"/>
                <a:gd name="T59" fmla="*/ 657 h 1104"/>
                <a:gd name="T60" fmla="*/ 451 w 1101"/>
                <a:gd name="T61" fmla="*/ 690 h 1104"/>
                <a:gd name="T62" fmla="*/ 462 w 1101"/>
                <a:gd name="T63" fmla="*/ 695 h 1104"/>
                <a:gd name="T64" fmla="*/ 292 w 1101"/>
                <a:gd name="T65" fmla="*/ 974 h 1104"/>
                <a:gd name="T66" fmla="*/ 213 w 1101"/>
                <a:gd name="T67" fmla="*/ 903 h 1104"/>
                <a:gd name="T68" fmla="*/ 512 w 1101"/>
                <a:gd name="T69" fmla="*/ 9 h 1104"/>
                <a:gd name="T70" fmla="*/ 575 w 1101"/>
                <a:gd name="T71" fmla="*/ 113 h 1104"/>
                <a:gd name="T72" fmla="*/ 471 w 1101"/>
                <a:gd name="T73" fmla="*/ 202 h 1104"/>
                <a:gd name="T74" fmla="*/ 410 w 1101"/>
                <a:gd name="T75" fmla="*/ 79 h 1104"/>
                <a:gd name="T76" fmla="*/ 512 w 1101"/>
                <a:gd name="T77" fmla="*/ 9 h 1104"/>
                <a:gd name="T78" fmla="*/ 501 w 1101"/>
                <a:gd name="T79" fmla="*/ 247 h 1104"/>
                <a:gd name="T80" fmla="*/ 544 w 1101"/>
                <a:gd name="T81" fmla="*/ 268 h 1104"/>
                <a:gd name="T82" fmla="*/ 775 w 1101"/>
                <a:gd name="T83" fmla="*/ 375 h 1104"/>
                <a:gd name="T84" fmla="*/ 781 w 1101"/>
                <a:gd name="T85" fmla="*/ 460 h 1104"/>
                <a:gd name="T86" fmla="*/ 537 w 1101"/>
                <a:gd name="T87" fmla="*/ 399 h 1104"/>
                <a:gd name="T88" fmla="*/ 515 w 1101"/>
                <a:gd name="T89" fmla="*/ 519 h 1104"/>
                <a:gd name="T90" fmla="*/ 527 w 1101"/>
                <a:gd name="T91" fmla="*/ 542 h 1104"/>
                <a:gd name="T92" fmla="*/ 757 w 1101"/>
                <a:gd name="T93" fmla="*/ 800 h 1104"/>
                <a:gd name="T94" fmla="*/ 660 w 1101"/>
                <a:gd name="T95" fmla="*/ 844 h 1104"/>
                <a:gd name="T96" fmla="*/ 315 w 1101"/>
                <a:gd name="T97" fmla="*/ 603 h 1104"/>
                <a:gd name="T98" fmla="*/ 274 w 1101"/>
                <a:gd name="T99" fmla="*/ 529 h 1104"/>
                <a:gd name="T100" fmla="*/ 312 w 1101"/>
                <a:gd name="T101" fmla="*/ 322 h 1104"/>
                <a:gd name="T102" fmla="*/ 213 w 1101"/>
                <a:gd name="T103" fmla="*/ 464 h 1104"/>
                <a:gd name="T104" fmla="*/ 129 w 1101"/>
                <a:gd name="T105" fmla="*/ 448 h 1104"/>
                <a:gd name="T106" fmla="*/ 334 w 1101"/>
                <a:gd name="T107" fmla="*/ 209 h 1104"/>
                <a:gd name="T108" fmla="*/ 423 w 1101"/>
                <a:gd name="T109" fmla="*/ 220 h 1104"/>
                <a:gd name="T110" fmla="*/ 471 w 1101"/>
                <a:gd name="T111" fmla="*/ 306 h 1104"/>
                <a:gd name="T112" fmla="*/ 501 w 1101"/>
                <a:gd name="T113" fmla="*/ 247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01" h="1104">
                  <a:moveTo>
                    <a:pt x="411" y="1027"/>
                  </a:moveTo>
                  <a:cubicBezTo>
                    <a:pt x="592" y="1027"/>
                    <a:pt x="592" y="1027"/>
                    <a:pt x="592" y="1027"/>
                  </a:cubicBezTo>
                  <a:cubicBezTo>
                    <a:pt x="592" y="950"/>
                    <a:pt x="592" y="950"/>
                    <a:pt x="592" y="950"/>
                  </a:cubicBezTo>
                  <a:cubicBezTo>
                    <a:pt x="592" y="931"/>
                    <a:pt x="608" y="916"/>
                    <a:pt x="627" y="916"/>
                  </a:cubicBezTo>
                  <a:cubicBezTo>
                    <a:pt x="808" y="916"/>
                    <a:pt x="808" y="916"/>
                    <a:pt x="808" y="916"/>
                  </a:cubicBezTo>
                  <a:cubicBezTo>
                    <a:pt x="808" y="837"/>
                    <a:pt x="808" y="837"/>
                    <a:pt x="808" y="837"/>
                  </a:cubicBezTo>
                  <a:cubicBezTo>
                    <a:pt x="808" y="819"/>
                    <a:pt x="824" y="804"/>
                    <a:pt x="843" y="804"/>
                  </a:cubicBezTo>
                  <a:cubicBezTo>
                    <a:pt x="1101" y="804"/>
                    <a:pt x="1101" y="804"/>
                    <a:pt x="1101" y="804"/>
                  </a:cubicBezTo>
                  <a:cubicBezTo>
                    <a:pt x="1101" y="847"/>
                    <a:pt x="1101" y="847"/>
                    <a:pt x="1101" y="847"/>
                  </a:cubicBezTo>
                  <a:cubicBezTo>
                    <a:pt x="1101" y="866"/>
                    <a:pt x="1086" y="881"/>
                    <a:pt x="1067" y="881"/>
                  </a:cubicBezTo>
                  <a:cubicBezTo>
                    <a:pt x="887" y="881"/>
                    <a:pt x="887" y="881"/>
                    <a:pt x="887" y="881"/>
                  </a:cubicBezTo>
                  <a:cubicBezTo>
                    <a:pt x="887" y="958"/>
                    <a:pt x="887" y="958"/>
                    <a:pt x="887" y="958"/>
                  </a:cubicBezTo>
                  <a:cubicBezTo>
                    <a:pt x="887" y="977"/>
                    <a:pt x="870" y="994"/>
                    <a:pt x="851" y="994"/>
                  </a:cubicBezTo>
                  <a:cubicBezTo>
                    <a:pt x="671" y="994"/>
                    <a:pt x="671" y="994"/>
                    <a:pt x="671" y="994"/>
                  </a:cubicBezTo>
                  <a:cubicBezTo>
                    <a:pt x="671" y="1071"/>
                    <a:pt x="671" y="1071"/>
                    <a:pt x="671" y="1071"/>
                  </a:cubicBezTo>
                  <a:cubicBezTo>
                    <a:pt x="671" y="1089"/>
                    <a:pt x="654" y="1104"/>
                    <a:pt x="635" y="1104"/>
                  </a:cubicBezTo>
                  <a:cubicBezTo>
                    <a:pt x="377" y="1104"/>
                    <a:pt x="377" y="1104"/>
                    <a:pt x="377" y="1104"/>
                  </a:cubicBezTo>
                  <a:cubicBezTo>
                    <a:pt x="377" y="1062"/>
                    <a:pt x="377" y="1062"/>
                    <a:pt x="377" y="1062"/>
                  </a:cubicBezTo>
                  <a:cubicBezTo>
                    <a:pt x="377" y="1043"/>
                    <a:pt x="392" y="1027"/>
                    <a:pt x="411" y="1027"/>
                  </a:cubicBezTo>
                  <a:close/>
                  <a:moveTo>
                    <a:pt x="39" y="680"/>
                  </a:moveTo>
                  <a:cubicBezTo>
                    <a:pt x="200" y="694"/>
                    <a:pt x="200" y="694"/>
                    <a:pt x="200" y="694"/>
                  </a:cubicBezTo>
                  <a:cubicBezTo>
                    <a:pt x="222" y="696"/>
                    <a:pt x="240" y="680"/>
                    <a:pt x="242" y="658"/>
                  </a:cubicBezTo>
                  <a:cubicBezTo>
                    <a:pt x="249" y="570"/>
                    <a:pt x="249" y="570"/>
                    <a:pt x="249" y="570"/>
                  </a:cubicBezTo>
                  <a:cubicBezTo>
                    <a:pt x="252" y="549"/>
                    <a:pt x="235" y="530"/>
                    <a:pt x="214" y="529"/>
                  </a:cubicBezTo>
                  <a:cubicBezTo>
                    <a:pt x="52" y="514"/>
                    <a:pt x="52" y="514"/>
                    <a:pt x="52" y="514"/>
                  </a:cubicBezTo>
                  <a:cubicBezTo>
                    <a:pt x="32" y="513"/>
                    <a:pt x="13" y="529"/>
                    <a:pt x="10" y="549"/>
                  </a:cubicBezTo>
                  <a:cubicBezTo>
                    <a:pt x="4" y="638"/>
                    <a:pt x="4" y="638"/>
                    <a:pt x="4" y="638"/>
                  </a:cubicBezTo>
                  <a:cubicBezTo>
                    <a:pt x="0" y="660"/>
                    <a:pt x="17" y="678"/>
                    <a:pt x="39" y="680"/>
                  </a:cubicBezTo>
                  <a:close/>
                  <a:moveTo>
                    <a:pt x="213" y="903"/>
                  </a:moveTo>
                  <a:cubicBezTo>
                    <a:pt x="297" y="803"/>
                    <a:pt x="311" y="798"/>
                    <a:pt x="343" y="657"/>
                  </a:cubicBezTo>
                  <a:cubicBezTo>
                    <a:pt x="378" y="669"/>
                    <a:pt x="415" y="680"/>
                    <a:pt x="451" y="690"/>
                  </a:cubicBezTo>
                  <a:cubicBezTo>
                    <a:pt x="455" y="692"/>
                    <a:pt x="458" y="694"/>
                    <a:pt x="462" y="695"/>
                  </a:cubicBezTo>
                  <a:cubicBezTo>
                    <a:pt x="409" y="854"/>
                    <a:pt x="400" y="859"/>
                    <a:pt x="292" y="974"/>
                  </a:cubicBezTo>
                  <a:cubicBezTo>
                    <a:pt x="243" y="1024"/>
                    <a:pt x="165" y="957"/>
                    <a:pt x="213" y="903"/>
                  </a:cubicBezTo>
                  <a:close/>
                  <a:moveTo>
                    <a:pt x="512" y="9"/>
                  </a:moveTo>
                  <a:cubicBezTo>
                    <a:pt x="557" y="20"/>
                    <a:pt x="586" y="66"/>
                    <a:pt x="575" y="113"/>
                  </a:cubicBezTo>
                  <a:cubicBezTo>
                    <a:pt x="566" y="162"/>
                    <a:pt x="517" y="212"/>
                    <a:pt x="471" y="202"/>
                  </a:cubicBezTo>
                  <a:cubicBezTo>
                    <a:pt x="425" y="193"/>
                    <a:pt x="401" y="126"/>
                    <a:pt x="410" y="79"/>
                  </a:cubicBezTo>
                  <a:cubicBezTo>
                    <a:pt x="422" y="31"/>
                    <a:pt x="466" y="0"/>
                    <a:pt x="512" y="9"/>
                  </a:cubicBezTo>
                  <a:close/>
                  <a:moveTo>
                    <a:pt x="501" y="247"/>
                  </a:moveTo>
                  <a:cubicBezTo>
                    <a:pt x="510" y="249"/>
                    <a:pt x="530" y="256"/>
                    <a:pt x="544" y="268"/>
                  </a:cubicBezTo>
                  <a:cubicBezTo>
                    <a:pt x="667" y="386"/>
                    <a:pt x="640" y="380"/>
                    <a:pt x="775" y="375"/>
                  </a:cubicBezTo>
                  <a:cubicBezTo>
                    <a:pt x="826" y="374"/>
                    <a:pt x="825" y="456"/>
                    <a:pt x="781" y="460"/>
                  </a:cubicBezTo>
                  <a:cubicBezTo>
                    <a:pt x="644" y="472"/>
                    <a:pt x="635" y="483"/>
                    <a:pt x="537" y="399"/>
                  </a:cubicBezTo>
                  <a:cubicBezTo>
                    <a:pt x="515" y="519"/>
                    <a:pt x="515" y="519"/>
                    <a:pt x="515" y="519"/>
                  </a:cubicBezTo>
                  <a:cubicBezTo>
                    <a:pt x="513" y="529"/>
                    <a:pt x="517" y="538"/>
                    <a:pt x="527" y="542"/>
                  </a:cubicBezTo>
                  <a:cubicBezTo>
                    <a:pt x="667" y="604"/>
                    <a:pt x="695" y="604"/>
                    <a:pt x="757" y="800"/>
                  </a:cubicBezTo>
                  <a:cubicBezTo>
                    <a:pt x="780" y="861"/>
                    <a:pt x="688" y="901"/>
                    <a:pt x="660" y="844"/>
                  </a:cubicBezTo>
                  <a:cubicBezTo>
                    <a:pt x="563" y="653"/>
                    <a:pt x="547" y="682"/>
                    <a:pt x="315" y="603"/>
                  </a:cubicBezTo>
                  <a:cubicBezTo>
                    <a:pt x="285" y="587"/>
                    <a:pt x="274" y="561"/>
                    <a:pt x="274" y="529"/>
                  </a:cubicBezTo>
                  <a:cubicBezTo>
                    <a:pt x="312" y="322"/>
                    <a:pt x="312" y="322"/>
                    <a:pt x="312" y="322"/>
                  </a:cubicBezTo>
                  <a:cubicBezTo>
                    <a:pt x="222" y="351"/>
                    <a:pt x="231" y="349"/>
                    <a:pt x="213" y="464"/>
                  </a:cubicBezTo>
                  <a:cubicBezTo>
                    <a:pt x="204" y="507"/>
                    <a:pt x="123" y="502"/>
                    <a:pt x="129" y="448"/>
                  </a:cubicBezTo>
                  <a:cubicBezTo>
                    <a:pt x="145" y="279"/>
                    <a:pt x="171" y="268"/>
                    <a:pt x="334" y="209"/>
                  </a:cubicBezTo>
                  <a:cubicBezTo>
                    <a:pt x="356" y="201"/>
                    <a:pt x="410" y="216"/>
                    <a:pt x="423" y="220"/>
                  </a:cubicBezTo>
                  <a:cubicBezTo>
                    <a:pt x="471" y="306"/>
                    <a:pt x="471" y="306"/>
                    <a:pt x="471" y="306"/>
                  </a:cubicBezTo>
                  <a:cubicBezTo>
                    <a:pt x="501" y="247"/>
                    <a:pt x="501" y="247"/>
                    <a:pt x="501" y="24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88" name="组合 87"/>
          <p:cNvGrpSpPr>
            <a:grpSpLocks noChangeAspect="1"/>
          </p:cNvGrpSpPr>
          <p:nvPr/>
        </p:nvGrpSpPr>
        <p:grpSpPr>
          <a:xfrm>
            <a:off x="1470025" y="4485247"/>
            <a:ext cx="862013" cy="860425"/>
            <a:chOff x="1470025" y="4485247"/>
            <a:chExt cx="862013" cy="860425"/>
          </a:xfrm>
        </p:grpSpPr>
        <p:sp>
          <p:nvSpPr>
            <p:cNvPr id="89" name="Oval 5"/>
            <p:cNvSpPr>
              <a:spLocks noChangeAspect="1" noChangeArrowheads="1"/>
            </p:cNvSpPr>
            <p:nvPr/>
          </p:nvSpPr>
          <p:spPr bwMode="auto">
            <a:xfrm>
              <a:off x="1470025" y="4485247"/>
              <a:ext cx="862013" cy="860425"/>
            </a:xfrm>
            <a:prstGeom prst="ellipse">
              <a:avLst/>
            </a:prstGeom>
            <a:solidFill>
              <a:srgbClr val="C00000"/>
            </a:solidFill>
            <a:ln w="254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endParaRPr>
            </a:p>
          </p:txBody>
        </p:sp>
        <p:sp>
          <p:nvSpPr>
            <p:cNvPr id="90" name="Freeform 121"/>
            <p:cNvSpPr>
              <a:spLocks noChangeAspect="1" noEditPoints="1"/>
            </p:cNvSpPr>
            <p:nvPr/>
          </p:nvSpPr>
          <p:spPr bwMode="auto">
            <a:xfrm>
              <a:off x="1645633" y="4654459"/>
              <a:ext cx="510797" cy="522000"/>
            </a:xfrm>
            <a:custGeom>
              <a:avLst/>
              <a:gdLst>
                <a:gd name="T0" fmla="*/ 141 w 999"/>
                <a:gd name="T1" fmla="*/ 708 h 1016"/>
                <a:gd name="T2" fmla="*/ 479 w 999"/>
                <a:gd name="T3" fmla="*/ 708 h 1016"/>
                <a:gd name="T4" fmla="*/ 274 w 999"/>
                <a:gd name="T5" fmla="*/ 673 h 1016"/>
                <a:gd name="T6" fmla="*/ 345 w 999"/>
                <a:gd name="T7" fmla="*/ 744 h 1016"/>
                <a:gd name="T8" fmla="*/ 232 w 999"/>
                <a:gd name="T9" fmla="*/ 630 h 1016"/>
                <a:gd name="T10" fmla="*/ 388 w 999"/>
                <a:gd name="T11" fmla="*/ 785 h 1016"/>
                <a:gd name="T12" fmla="*/ 505 w 999"/>
                <a:gd name="T13" fmla="*/ 141 h 1016"/>
                <a:gd name="T14" fmla="*/ 323 w 999"/>
                <a:gd name="T15" fmla="*/ 287 h 1016"/>
                <a:gd name="T16" fmla="*/ 505 w 999"/>
                <a:gd name="T17" fmla="*/ 141 h 1016"/>
                <a:gd name="T18" fmla="*/ 410 w 999"/>
                <a:gd name="T19" fmla="*/ 247 h 1016"/>
                <a:gd name="T20" fmla="*/ 417 w 999"/>
                <a:gd name="T21" fmla="*/ 178 h 1016"/>
                <a:gd name="T22" fmla="*/ 490 w 999"/>
                <a:gd name="T23" fmla="*/ 221 h 1016"/>
                <a:gd name="T24" fmla="*/ 338 w 999"/>
                <a:gd name="T25" fmla="*/ 205 h 1016"/>
                <a:gd name="T26" fmla="*/ 463 w 999"/>
                <a:gd name="T27" fmla="*/ 8 h 1016"/>
                <a:gd name="T28" fmla="*/ 353 w 999"/>
                <a:gd name="T29" fmla="*/ 11 h 1016"/>
                <a:gd name="T30" fmla="*/ 290 w 999"/>
                <a:gd name="T31" fmla="*/ 87 h 1016"/>
                <a:gd name="T32" fmla="*/ 243 w 999"/>
                <a:gd name="T33" fmla="*/ 166 h 1016"/>
                <a:gd name="T34" fmla="*/ 242 w 999"/>
                <a:gd name="T35" fmla="*/ 257 h 1016"/>
                <a:gd name="T36" fmla="*/ 276 w 999"/>
                <a:gd name="T37" fmla="*/ 324 h 1016"/>
                <a:gd name="T38" fmla="*/ 334 w 999"/>
                <a:gd name="T39" fmla="*/ 371 h 1016"/>
                <a:gd name="T40" fmla="*/ 423 w 999"/>
                <a:gd name="T41" fmla="*/ 390 h 1016"/>
                <a:gd name="T42" fmla="*/ 511 w 999"/>
                <a:gd name="T43" fmla="*/ 361 h 1016"/>
                <a:gd name="T44" fmla="*/ 598 w 999"/>
                <a:gd name="T45" fmla="*/ 317 h 1016"/>
                <a:gd name="T46" fmla="*/ 626 w 999"/>
                <a:gd name="T47" fmla="*/ 211 h 1016"/>
                <a:gd name="T48" fmla="*/ 596 w 999"/>
                <a:gd name="T49" fmla="*/ 107 h 1016"/>
                <a:gd name="T50" fmla="*/ 559 w 999"/>
                <a:gd name="T51" fmla="*/ 60 h 1016"/>
                <a:gd name="T52" fmla="*/ 876 w 999"/>
                <a:gd name="T53" fmla="*/ 337 h 1016"/>
                <a:gd name="T54" fmla="*/ 694 w 999"/>
                <a:gd name="T55" fmla="*/ 484 h 1016"/>
                <a:gd name="T56" fmla="*/ 876 w 999"/>
                <a:gd name="T57" fmla="*/ 337 h 1016"/>
                <a:gd name="T58" fmla="*/ 781 w 999"/>
                <a:gd name="T59" fmla="*/ 446 h 1016"/>
                <a:gd name="T60" fmla="*/ 789 w 999"/>
                <a:gd name="T61" fmla="*/ 377 h 1016"/>
                <a:gd name="T62" fmla="*/ 861 w 999"/>
                <a:gd name="T63" fmla="*/ 419 h 1016"/>
                <a:gd name="T64" fmla="*/ 709 w 999"/>
                <a:gd name="T65" fmla="*/ 403 h 1016"/>
                <a:gd name="T66" fmla="*/ 834 w 999"/>
                <a:gd name="T67" fmla="*/ 206 h 1016"/>
                <a:gd name="T68" fmla="*/ 724 w 999"/>
                <a:gd name="T69" fmla="*/ 210 h 1016"/>
                <a:gd name="T70" fmla="*/ 661 w 999"/>
                <a:gd name="T71" fmla="*/ 285 h 1016"/>
                <a:gd name="T72" fmla="*/ 614 w 999"/>
                <a:gd name="T73" fmla="*/ 363 h 1016"/>
                <a:gd name="T74" fmla="*/ 613 w 999"/>
                <a:gd name="T75" fmla="*/ 455 h 1016"/>
                <a:gd name="T76" fmla="*/ 648 w 999"/>
                <a:gd name="T77" fmla="*/ 521 h 1016"/>
                <a:gd name="T78" fmla="*/ 705 w 999"/>
                <a:gd name="T79" fmla="*/ 569 h 1016"/>
                <a:gd name="T80" fmla="*/ 795 w 999"/>
                <a:gd name="T81" fmla="*/ 587 h 1016"/>
                <a:gd name="T82" fmla="*/ 882 w 999"/>
                <a:gd name="T83" fmla="*/ 558 h 1016"/>
                <a:gd name="T84" fmla="*/ 969 w 999"/>
                <a:gd name="T85" fmla="*/ 514 h 1016"/>
                <a:gd name="T86" fmla="*/ 997 w 999"/>
                <a:gd name="T87" fmla="*/ 409 h 1016"/>
                <a:gd name="T88" fmla="*/ 967 w 999"/>
                <a:gd name="T89" fmla="*/ 303 h 1016"/>
                <a:gd name="T90" fmla="*/ 930 w 999"/>
                <a:gd name="T91" fmla="*/ 257 h 1016"/>
                <a:gd name="T92" fmla="*/ 352 w 999"/>
                <a:gd name="T93" fmla="*/ 457 h 1016"/>
                <a:gd name="T94" fmla="*/ 473 w 999"/>
                <a:gd name="T95" fmla="*/ 511 h 1016"/>
                <a:gd name="T96" fmla="*/ 591 w 999"/>
                <a:gd name="T97" fmla="*/ 591 h 1016"/>
                <a:gd name="T98" fmla="*/ 613 w 999"/>
                <a:gd name="T99" fmla="*/ 746 h 1016"/>
                <a:gd name="T100" fmla="*/ 553 w 999"/>
                <a:gd name="T101" fmla="*/ 892 h 1016"/>
                <a:gd name="T102" fmla="*/ 492 w 999"/>
                <a:gd name="T103" fmla="*/ 952 h 1016"/>
                <a:gd name="T104" fmla="*/ 345 w 999"/>
                <a:gd name="T105" fmla="*/ 1009 h 1016"/>
                <a:gd name="T106" fmla="*/ 189 w 999"/>
                <a:gd name="T107" fmla="*/ 986 h 1016"/>
                <a:gd name="T108" fmla="*/ 112 w 999"/>
                <a:gd name="T109" fmla="*/ 869 h 1016"/>
                <a:gd name="T110" fmla="*/ 58 w 999"/>
                <a:gd name="T111" fmla="*/ 749 h 1016"/>
                <a:gd name="T112" fmla="*/ 71 w 999"/>
                <a:gd name="T113" fmla="*/ 618 h 1016"/>
                <a:gd name="T114" fmla="*/ 129 w 999"/>
                <a:gd name="T115" fmla="*/ 528 h 1016"/>
                <a:gd name="T116" fmla="*/ 220 w 999"/>
                <a:gd name="T117" fmla="*/ 470 h 1016"/>
                <a:gd name="T118" fmla="*/ 352 w 999"/>
                <a:gd name="T119" fmla="*/ 457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9" h="1016">
                  <a:moveTo>
                    <a:pt x="429" y="589"/>
                  </a:moveTo>
                  <a:cubicBezTo>
                    <a:pt x="399" y="558"/>
                    <a:pt x="357" y="540"/>
                    <a:pt x="309" y="540"/>
                  </a:cubicBezTo>
                  <a:cubicBezTo>
                    <a:pt x="263" y="540"/>
                    <a:pt x="221" y="558"/>
                    <a:pt x="190" y="589"/>
                  </a:cubicBezTo>
                  <a:cubicBezTo>
                    <a:pt x="160" y="620"/>
                    <a:pt x="141" y="662"/>
                    <a:pt x="141" y="708"/>
                  </a:cubicBezTo>
                  <a:cubicBezTo>
                    <a:pt x="141" y="755"/>
                    <a:pt x="160" y="797"/>
                    <a:pt x="190" y="827"/>
                  </a:cubicBezTo>
                  <a:cubicBezTo>
                    <a:pt x="221" y="857"/>
                    <a:pt x="263" y="876"/>
                    <a:pt x="309" y="876"/>
                  </a:cubicBezTo>
                  <a:cubicBezTo>
                    <a:pt x="357" y="876"/>
                    <a:pt x="399" y="857"/>
                    <a:pt x="429" y="827"/>
                  </a:cubicBezTo>
                  <a:cubicBezTo>
                    <a:pt x="460" y="797"/>
                    <a:pt x="479" y="755"/>
                    <a:pt x="479" y="708"/>
                  </a:cubicBezTo>
                  <a:cubicBezTo>
                    <a:pt x="479" y="662"/>
                    <a:pt x="460" y="620"/>
                    <a:pt x="429" y="589"/>
                  </a:cubicBezTo>
                  <a:close/>
                  <a:moveTo>
                    <a:pt x="345" y="673"/>
                  </a:moveTo>
                  <a:cubicBezTo>
                    <a:pt x="336" y="663"/>
                    <a:pt x="324" y="658"/>
                    <a:pt x="309" y="658"/>
                  </a:cubicBezTo>
                  <a:cubicBezTo>
                    <a:pt x="296" y="658"/>
                    <a:pt x="283" y="663"/>
                    <a:pt x="274" y="673"/>
                  </a:cubicBezTo>
                  <a:cubicBezTo>
                    <a:pt x="265" y="682"/>
                    <a:pt x="259" y="694"/>
                    <a:pt x="259" y="708"/>
                  </a:cubicBezTo>
                  <a:cubicBezTo>
                    <a:pt x="259" y="722"/>
                    <a:pt x="265" y="735"/>
                    <a:pt x="274" y="744"/>
                  </a:cubicBezTo>
                  <a:cubicBezTo>
                    <a:pt x="283" y="753"/>
                    <a:pt x="296" y="758"/>
                    <a:pt x="309" y="758"/>
                  </a:cubicBezTo>
                  <a:cubicBezTo>
                    <a:pt x="324" y="758"/>
                    <a:pt x="336" y="753"/>
                    <a:pt x="345" y="744"/>
                  </a:cubicBezTo>
                  <a:cubicBezTo>
                    <a:pt x="355" y="735"/>
                    <a:pt x="360" y="722"/>
                    <a:pt x="360" y="708"/>
                  </a:cubicBezTo>
                  <a:cubicBezTo>
                    <a:pt x="360" y="694"/>
                    <a:pt x="355" y="682"/>
                    <a:pt x="345" y="673"/>
                  </a:cubicBezTo>
                  <a:close/>
                  <a:moveTo>
                    <a:pt x="309" y="598"/>
                  </a:moveTo>
                  <a:cubicBezTo>
                    <a:pt x="280" y="598"/>
                    <a:pt x="252" y="611"/>
                    <a:pt x="232" y="630"/>
                  </a:cubicBezTo>
                  <a:cubicBezTo>
                    <a:pt x="212" y="651"/>
                    <a:pt x="199" y="679"/>
                    <a:pt x="199" y="708"/>
                  </a:cubicBezTo>
                  <a:cubicBezTo>
                    <a:pt x="199" y="738"/>
                    <a:pt x="212" y="766"/>
                    <a:pt x="232" y="785"/>
                  </a:cubicBezTo>
                  <a:cubicBezTo>
                    <a:pt x="252" y="806"/>
                    <a:pt x="280" y="818"/>
                    <a:pt x="309" y="818"/>
                  </a:cubicBezTo>
                  <a:cubicBezTo>
                    <a:pt x="340" y="818"/>
                    <a:pt x="368" y="806"/>
                    <a:pt x="388" y="785"/>
                  </a:cubicBezTo>
                  <a:cubicBezTo>
                    <a:pt x="407" y="766"/>
                    <a:pt x="420" y="738"/>
                    <a:pt x="420" y="708"/>
                  </a:cubicBezTo>
                  <a:cubicBezTo>
                    <a:pt x="420" y="679"/>
                    <a:pt x="407" y="651"/>
                    <a:pt x="388" y="630"/>
                  </a:cubicBezTo>
                  <a:cubicBezTo>
                    <a:pt x="368" y="611"/>
                    <a:pt x="340" y="598"/>
                    <a:pt x="309" y="598"/>
                  </a:cubicBezTo>
                  <a:close/>
                  <a:moveTo>
                    <a:pt x="505" y="141"/>
                  </a:moveTo>
                  <a:cubicBezTo>
                    <a:pt x="525" y="163"/>
                    <a:pt x="534" y="194"/>
                    <a:pt x="530" y="225"/>
                  </a:cubicBezTo>
                  <a:cubicBezTo>
                    <a:pt x="527" y="257"/>
                    <a:pt x="511" y="285"/>
                    <a:pt x="488" y="303"/>
                  </a:cubicBezTo>
                  <a:cubicBezTo>
                    <a:pt x="464" y="323"/>
                    <a:pt x="434" y="333"/>
                    <a:pt x="402" y="329"/>
                  </a:cubicBezTo>
                  <a:cubicBezTo>
                    <a:pt x="369" y="326"/>
                    <a:pt x="342" y="309"/>
                    <a:pt x="323" y="287"/>
                  </a:cubicBezTo>
                  <a:cubicBezTo>
                    <a:pt x="304" y="263"/>
                    <a:pt x="294" y="233"/>
                    <a:pt x="297" y="200"/>
                  </a:cubicBezTo>
                  <a:cubicBezTo>
                    <a:pt x="302" y="169"/>
                    <a:pt x="317" y="141"/>
                    <a:pt x="340" y="122"/>
                  </a:cubicBezTo>
                  <a:cubicBezTo>
                    <a:pt x="363" y="104"/>
                    <a:pt x="394" y="94"/>
                    <a:pt x="426" y="98"/>
                  </a:cubicBezTo>
                  <a:cubicBezTo>
                    <a:pt x="459" y="101"/>
                    <a:pt x="486" y="117"/>
                    <a:pt x="505" y="141"/>
                  </a:cubicBezTo>
                  <a:close/>
                  <a:moveTo>
                    <a:pt x="442" y="191"/>
                  </a:moveTo>
                  <a:cubicBezTo>
                    <a:pt x="448" y="198"/>
                    <a:pt x="450" y="207"/>
                    <a:pt x="449" y="217"/>
                  </a:cubicBezTo>
                  <a:cubicBezTo>
                    <a:pt x="448" y="226"/>
                    <a:pt x="443" y="235"/>
                    <a:pt x="436" y="240"/>
                  </a:cubicBezTo>
                  <a:cubicBezTo>
                    <a:pt x="429" y="246"/>
                    <a:pt x="420" y="249"/>
                    <a:pt x="410" y="247"/>
                  </a:cubicBezTo>
                  <a:cubicBezTo>
                    <a:pt x="401" y="247"/>
                    <a:pt x="393" y="242"/>
                    <a:pt x="387" y="235"/>
                  </a:cubicBezTo>
                  <a:cubicBezTo>
                    <a:pt x="381" y="228"/>
                    <a:pt x="379" y="219"/>
                    <a:pt x="379" y="210"/>
                  </a:cubicBezTo>
                  <a:cubicBezTo>
                    <a:pt x="380" y="200"/>
                    <a:pt x="385" y="191"/>
                    <a:pt x="392" y="186"/>
                  </a:cubicBezTo>
                  <a:cubicBezTo>
                    <a:pt x="399" y="181"/>
                    <a:pt x="408" y="178"/>
                    <a:pt x="417" y="178"/>
                  </a:cubicBezTo>
                  <a:cubicBezTo>
                    <a:pt x="427" y="179"/>
                    <a:pt x="436" y="184"/>
                    <a:pt x="442" y="191"/>
                  </a:cubicBezTo>
                  <a:close/>
                  <a:moveTo>
                    <a:pt x="423" y="138"/>
                  </a:moveTo>
                  <a:cubicBezTo>
                    <a:pt x="443" y="139"/>
                    <a:pt x="461" y="150"/>
                    <a:pt x="474" y="165"/>
                  </a:cubicBezTo>
                  <a:cubicBezTo>
                    <a:pt x="486" y="181"/>
                    <a:pt x="492" y="200"/>
                    <a:pt x="490" y="221"/>
                  </a:cubicBezTo>
                  <a:cubicBezTo>
                    <a:pt x="488" y="242"/>
                    <a:pt x="477" y="260"/>
                    <a:pt x="462" y="272"/>
                  </a:cubicBezTo>
                  <a:cubicBezTo>
                    <a:pt x="446" y="285"/>
                    <a:pt x="426" y="291"/>
                    <a:pt x="406" y="289"/>
                  </a:cubicBezTo>
                  <a:cubicBezTo>
                    <a:pt x="385" y="287"/>
                    <a:pt x="367" y="277"/>
                    <a:pt x="354" y="261"/>
                  </a:cubicBezTo>
                  <a:cubicBezTo>
                    <a:pt x="342" y="246"/>
                    <a:pt x="336" y="226"/>
                    <a:pt x="338" y="205"/>
                  </a:cubicBezTo>
                  <a:cubicBezTo>
                    <a:pt x="340" y="184"/>
                    <a:pt x="351" y="166"/>
                    <a:pt x="366" y="154"/>
                  </a:cubicBezTo>
                  <a:cubicBezTo>
                    <a:pt x="381" y="142"/>
                    <a:pt x="401" y="135"/>
                    <a:pt x="423" y="138"/>
                  </a:cubicBezTo>
                  <a:close/>
                  <a:moveTo>
                    <a:pt x="462" y="43"/>
                  </a:moveTo>
                  <a:lnTo>
                    <a:pt x="463" y="8"/>
                  </a:lnTo>
                  <a:cubicBezTo>
                    <a:pt x="448" y="2"/>
                    <a:pt x="431" y="0"/>
                    <a:pt x="413" y="4"/>
                  </a:cubicBezTo>
                  <a:lnTo>
                    <a:pt x="404" y="37"/>
                  </a:lnTo>
                  <a:cubicBezTo>
                    <a:pt x="393" y="37"/>
                    <a:pt x="381" y="40"/>
                    <a:pt x="370" y="42"/>
                  </a:cubicBezTo>
                  <a:lnTo>
                    <a:pt x="353" y="11"/>
                  </a:lnTo>
                  <a:cubicBezTo>
                    <a:pt x="337" y="14"/>
                    <a:pt x="321" y="20"/>
                    <a:pt x="307" y="32"/>
                  </a:cubicBezTo>
                  <a:lnTo>
                    <a:pt x="317" y="65"/>
                  </a:lnTo>
                  <a:cubicBezTo>
                    <a:pt x="312" y="69"/>
                    <a:pt x="307" y="72"/>
                    <a:pt x="303" y="76"/>
                  </a:cubicBezTo>
                  <a:cubicBezTo>
                    <a:pt x="298" y="79"/>
                    <a:pt x="294" y="83"/>
                    <a:pt x="290" y="87"/>
                  </a:cubicBezTo>
                  <a:lnTo>
                    <a:pt x="261" y="69"/>
                  </a:lnTo>
                  <a:cubicBezTo>
                    <a:pt x="247" y="79"/>
                    <a:pt x="236" y="92"/>
                    <a:pt x="230" y="110"/>
                  </a:cubicBezTo>
                  <a:lnTo>
                    <a:pt x="255" y="133"/>
                  </a:lnTo>
                  <a:cubicBezTo>
                    <a:pt x="251" y="144"/>
                    <a:pt x="247" y="154"/>
                    <a:pt x="243" y="166"/>
                  </a:cubicBezTo>
                  <a:lnTo>
                    <a:pt x="208" y="164"/>
                  </a:lnTo>
                  <a:cubicBezTo>
                    <a:pt x="202" y="180"/>
                    <a:pt x="200" y="197"/>
                    <a:pt x="203" y="216"/>
                  </a:cubicBezTo>
                  <a:lnTo>
                    <a:pt x="236" y="223"/>
                  </a:lnTo>
                  <a:cubicBezTo>
                    <a:pt x="238" y="234"/>
                    <a:pt x="239" y="246"/>
                    <a:pt x="242" y="257"/>
                  </a:cubicBezTo>
                  <a:lnTo>
                    <a:pt x="212" y="273"/>
                  </a:lnTo>
                  <a:cubicBezTo>
                    <a:pt x="213" y="290"/>
                    <a:pt x="220" y="306"/>
                    <a:pt x="233" y="320"/>
                  </a:cubicBezTo>
                  <a:lnTo>
                    <a:pt x="266" y="309"/>
                  </a:lnTo>
                  <a:cubicBezTo>
                    <a:pt x="269" y="315"/>
                    <a:pt x="272" y="319"/>
                    <a:pt x="276" y="324"/>
                  </a:cubicBezTo>
                  <a:cubicBezTo>
                    <a:pt x="280" y="328"/>
                    <a:pt x="283" y="333"/>
                    <a:pt x="287" y="337"/>
                  </a:cubicBezTo>
                  <a:lnTo>
                    <a:pt x="269" y="366"/>
                  </a:lnTo>
                  <a:cubicBezTo>
                    <a:pt x="279" y="380"/>
                    <a:pt x="293" y="390"/>
                    <a:pt x="311" y="396"/>
                  </a:cubicBezTo>
                  <a:lnTo>
                    <a:pt x="334" y="371"/>
                  </a:lnTo>
                  <a:cubicBezTo>
                    <a:pt x="344" y="375"/>
                    <a:pt x="355" y="380"/>
                    <a:pt x="366" y="383"/>
                  </a:cubicBezTo>
                  <a:lnTo>
                    <a:pt x="365" y="418"/>
                  </a:lnTo>
                  <a:cubicBezTo>
                    <a:pt x="381" y="424"/>
                    <a:pt x="398" y="426"/>
                    <a:pt x="416" y="424"/>
                  </a:cubicBezTo>
                  <a:lnTo>
                    <a:pt x="423" y="390"/>
                  </a:lnTo>
                  <a:cubicBezTo>
                    <a:pt x="436" y="389"/>
                    <a:pt x="448" y="387"/>
                    <a:pt x="458" y="384"/>
                  </a:cubicBezTo>
                  <a:lnTo>
                    <a:pt x="475" y="415"/>
                  </a:lnTo>
                  <a:cubicBezTo>
                    <a:pt x="491" y="412"/>
                    <a:pt x="507" y="406"/>
                    <a:pt x="521" y="394"/>
                  </a:cubicBezTo>
                  <a:lnTo>
                    <a:pt x="511" y="361"/>
                  </a:lnTo>
                  <a:cubicBezTo>
                    <a:pt x="516" y="358"/>
                    <a:pt x="521" y="354"/>
                    <a:pt x="525" y="351"/>
                  </a:cubicBezTo>
                  <a:cubicBezTo>
                    <a:pt x="530" y="347"/>
                    <a:pt x="534" y="343"/>
                    <a:pt x="538" y="339"/>
                  </a:cubicBezTo>
                  <a:lnTo>
                    <a:pt x="568" y="357"/>
                  </a:lnTo>
                  <a:cubicBezTo>
                    <a:pt x="582" y="347"/>
                    <a:pt x="592" y="334"/>
                    <a:pt x="598" y="317"/>
                  </a:cubicBezTo>
                  <a:lnTo>
                    <a:pt x="572" y="293"/>
                  </a:lnTo>
                  <a:cubicBezTo>
                    <a:pt x="578" y="283"/>
                    <a:pt x="582" y="272"/>
                    <a:pt x="585" y="261"/>
                  </a:cubicBezTo>
                  <a:lnTo>
                    <a:pt x="620" y="262"/>
                  </a:lnTo>
                  <a:cubicBezTo>
                    <a:pt x="626" y="246"/>
                    <a:pt x="628" y="229"/>
                    <a:pt x="626" y="211"/>
                  </a:cubicBezTo>
                  <a:lnTo>
                    <a:pt x="591" y="204"/>
                  </a:lnTo>
                  <a:cubicBezTo>
                    <a:pt x="591" y="192"/>
                    <a:pt x="589" y="181"/>
                    <a:pt x="586" y="169"/>
                  </a:cubicBezTo>
                  <a:lnTo>
                    <a:pt x="617" y="153"/>
                  </a:lnTo>
                  <a:cubicBezTo>
                    <a:pt x="615" y="136"/>
                    <a:pt x="607" y="120"/>
                    <a:pt x="596" y="107"/>
                  </a:cubicBezTo>
                  <a:lnTo>
                    <a:pt x="563" y="117"/>
                  </a:lnTo>
                  <a:cubicBezTo>
                    <a:pt x="559" y="113"/>
                    <a:pt x="556" y="107"/>
                    <a:pt x="552" y="102"/>
                  </a:cubicBezTo>
                  <a:cubicBezTo>
                    <a:pt x="549" y="98"/>
                    <a:pt x="545" y="94"/>
                    <a:pt x="541" y="90"/>
                  </a:cubicBezTo>
                  <a:lnTo>
                    <a:pt x="559" y="60"/>
                  </a:lnTo>
                  <a:cubicBezTo>
                    <a:pt x="550" y="47"/>
                    <a:pt x="535" y="37"/>
                    <a:pt x="518" y="31"/>
                  </a:cubicBezTo>
                  <a:lnTo>
                    <a:pt x="495" y="56"/>
                  </a:lnTo>
                  <a:cubicBezTo>
                    <a:pt x="484" y="51"/>
                    <a:pt x="473" y="46"/>
                    <a:pt x="462" y="43"/>
                  </a:cubicBezTo>
                  <a:close/>
                  <a:moveTo>
                    <a:pt x="876" y="337"/>
                  </a:moveTo>
                  <a:cubicBezTo>
                    <a:pt x="895" y="361"/>
                    <a:pt x="905" y="391"/>
                    <a:pt x="902" y="424"/>
                  </a:cubicBezTo>
                  <a:cubicBezTo>
                    <a:pt x="898" y="455"/>
                    <a:pt x="882" y="483"/>
                    <a:pt x="859" y="502"/>
                  </a:cubicBezTo>
                  <a:cubicBezTo>
                    <a:pt x="836" y="521"/>
                    <a:pt x="805" y="530"/>
                    <a:pt x="772" y="527"/>
                  </a:cubicBezTo>
                  <a:cubicBezTo>
                    <a:pt x="740" y="523"/>
                    <a:pt x="713" y="508"/>
                    <a:pt x="694" y="484"/>
                  </a:cubicBezTo>
                  <a:cubicBezTo>
                    <a:pt x="674" y="461"/>
                    <a:pt x="665" y="431"/>
                    <a:pt x="668" y="399"/>
                  </a:cubicBezTo>
                  <a:cubicBezTo>
                    <a:pt x="672" y="366"/>
                    <a:pt x="688" y="339"/>
                    <a:pt x="711" y="320"/>
                  </a:cubicBezTo>
                  <a:cubicBezTo>
                    <a:pt x="734" y="301"/>
                    <a:pt x="765" y="291"/>
                    <a:pt x="797" y="295"/>
                  </a:cubicBezTo>
                  <a:cubicBezTo>
                    <a:pt x="830" y="299"/>
                    <a:pt x="857" y="315"/>
                    <a:pt x="876" y="337"/>
                  </a:cubicBezTo>
                  <a:close/>
                  <a:moveTo>
                    <a:pt x="813" y="389"/>
                  </a:moveTo>
                  <a:cubicBezTo>
                    <a:pt x="818" y="396"/>
                    <a:pt x="821" y="405"/>
                    <a:pt x="820" y="414"/>
                  </a:cubicBezTo>
                  <a:cubicBezTo>
                    <a:pt x="819" y="424"/>
                    <a:pt x="814" y="433"/>
                    <a:pt x="807" y="438"/>
                  </a:cubicBezTo>
                  <a:cubicBezTo>
                    <a:pt x="800" y="444"/>
                    <a:pt x="791" y="446"/>
                    <a:pt x="781" y="446"/>
                  </a:cubicBezTo>
                  <a:cubicBezTo>
                    <a:pt x="772" y="445"/>
                    <a:pt x="763" y="440"/>
                    <a:pt x="758" y="433"/>
                  </a:cubicBezTo>
                  <a:cubicBezTo>
                    <a:pt x="752" y="426"/>
                    <a:pt x="749" y="417"/>
                    <a:pt x="750" y="407"/>
                  </a:cubicBezTo>
                  <a:cubicBezTo>
                    <a:pt x="751" y="398"/>
                    <a:pt x="756" y="390"/>
                    <a:pt x="763" y="384"/>
                  </a:cubicBezTo>
                  <a:cubicBezTo>
                    <a:pt x="770" y="378"/>
                    <a:pt x="779" y="375"/>
                    <a:pt x="789" y="377"/>
                  </a:cubicBezTo>
                  <a:cubicBezTo>
                    <a:pt x="798" y="377"/>
                    <a:pt x="807" y="382"/>
                    <a:pt x="813" y="389"/>
                  </a:cubicBezTo>
                  <a:close/>
                  <a:moveTo>
                    <a:pt x="794" y="335"/>
                  </a:moveTo>
                  <a:cubicBezTo>
                    <a:pt x="814" y="337"/>
                    <a:pt x="832" y="348"/>
                    <a:pt x="845" y="363"/>
                  </a:cubicBezTo>
                  <a:cubicBezTo>
                    <a:pt x="857" y="378"/>
                    <a:pt x="863" y="398"/>
                    <a:pt x="861" y="419"/>
                  </a:cubicBezTo>
                  <a:cubicBezTo>
                    <a:pt x="859" y="440"/>
                    <a:pt x="848" y="458"/>
                    <a:pt x="833" y="471"/>
                  </a:cubicBezTo>
                  <a:cubicBezTo>
                    <a:pt x="817" y="482"/>
                    <a:pt x="797" y="489"/>
                    <a:pt x="777" y="487"/>
                  </a:cubicBezTo>
                  <a:cubicBezTo>
                    <a:pt x="756" y="484"/>
                    <a:pt x="738" y="474"/>
                    <a:pt x="725" y="459"/>
                  </a:cubicBezTo>
                  <a:cubicBezTo>
                    <a:pt x="713" y="443"/>
                    <a:pt x="707" y="424"/>
                    <a:pt x="709" y="403"/>
                  </a:cubicBezTo>
                  <a:cubicBezTo>
                    <a:pt x="711" y="382"/>
                    <a:pt x="722" y="364"/>
                    <a:pt x="737" y="352"/>
                  </a:cubicBezTo>
                  <a:cubicBezTo>
                    <a:pt x="752" y="339"/>
                    <a:pt x="772" y="334"/>
                    <a:pt x="794" y="335"/>
                  </a:cubicBezTo>
                  <a:close/>
                  <a:moveTo>
                    <a:pt x="833" y="241"/>
                  </a:moveTo>
                  <a:lnTo>
                    <a:pt x="834" y="206"/>
                  </a:lnTo>
                  <a:cubicBezTo>
                    <a:pt x="818" y="200"/>
                    <a:pt x="801" y="198"/>
                    <a:pt x="783" y="200"/>
                  </a:cubicBezTo>
                  <a:lnTo>
                    <a:pt x="776" y="234"/>
                  </a:lnTo>
                  <a:cubicBezTo>
                    <a:pt x="763" y="235"/>
                    <a:pt x="752" y="237"/>
                    <a:pt x="741" y="240"/>
                  </a:cubicBezTo>
                  <a:lnTo>
                    <a:pt x="724" y="210"/>
                  </a:lnTo>
                  <a:cubicBezTo>
                    <a:pt x="708" y="211"/>
                    <a:pt x="692" y="218"/>
                    <a:pt x="678" y="230"/>
                  </a:cubicBezTo>
                  <a:lnTo>
                    <a:pt x="688" y="263"/>
                  </a:lnTo>
                  <a:cubicBezTo>
                    <a:pt x="683" y="266"/>
                    <a:pt x="678" y="270"/>
                    <a:pt x="674" y="273"/>
                  </a:cubicBezTo>
                  <a:cubicBezTo>
                    <a:pt x="670" y="278"/>
                    <a:pt x="665" y="281"/>
                    <a:pt x="661" y="285"/>
                  </a:cubicBezTo>
                  <a:lnTo>
                    <a:pt x="632" y="266"/>
                  </a:lnTo>
                  <a:cubicBezTo>
                    <a:pt x="617" y="277"/>
                    <a:pt x="607" y="290"/>
                    <a:pt x="601" y="308"/>
                  </a:cubicBezTo>
                  <a:lnTo>
                    <a:pt x="626" y="331"/>
                  </a:lnTo>
                  <a:cubicBezTo>
                    <a:pt x="622" y="341"/>
                    <a:pt x="617" y="352"/>
                    <a:pt x="614" y="363"/>
                  </a:cubicBezTo>
                  <a:lnTo>
                    <a:pt x="579" y="362"/>
                  </a:lnTo>
                  <a:cubicBezTo>
                    <a:pt x="572" y="378"/>
                    <a:pt x="571" y="394"/>
                    <a:pt x="573" y="412"/>
                  </a:cubicBezTo>
                  <a:lnTo>
                    <a:pt x="607" y="420"/>
                  </a:lnTo>
                  <a:cubicBezTo>
                    <a:pt x="608" y="433"/>
                    <a:pt x="610" y="443"/>
                    <a:pt x="613" y="455"/>
                  </a:cubicBezTo>
                  <a:lnTo>
                    <a:pt x="582" y="471"/>
                  </a:lnTo>
                  <a:cubicBezTo>
                    <a:pt x="584" y="488"/>
                    <a:pt x="592" y="503"/>
                    <a:pt x="603" y="517"/>
                  </a:cubicBezTo>
                  <a:lnTo>
                    <a:pt x="636" y="508"/>
                  </a:lnTo>
                  <a:cubicBezTo>
                    <a:pt x="640" y="512"/>
                    <a:pt x="643" y="517"/>
                    <a:pt x="648" y="521"/>
                  </a:cubicBezTo>
                  <a:cubicBezTo>
                    <a:pt x="651" y="526"/>
                    <a:pt x="654" y="530"/>
                    <a:pt x="658" y="534"/>
                  </a:cubicBezTo>
                  <a:lnTo>
                    <a:pt x="640" y="564"/>
                  </a:lnTo>
                  <a:cubicBezTo>
                    <a:pt x="650" y="577"/>
                    <a:pt x="664" y="588"/>
                    <a:pt x="681" y="594"/>
                  </a:cubicBezTo>
                  <a:lnTo>
                    <a:pt x="705" y="569"/>
                  </a:lnTo>
                  <a:cubicBezTo>
                    <a:pt x="715" y="573"/>
                    <a:pt x="726" y="578"/>
                    <a:pt x="737" y="581"/>
                  </a:cubicBezTo>
                  <a:lnTo>
                    <a:pt x="736" y="616"/>
                  </a:lnTo>
                  <a:cubicBezTo>
                    <a:pt x="752" y="622"/>
                    <a:pt x="769" y="624"/>
                    <a:pt x="787" y="620"/>
                  </a:cubicBezTo>
                  <a:lnTo>
                    <a:pt x="795" y="587"/>
                  </a:lnTo>
                  <a:cubicBezTo>
                    <a:pt x="807" y="587"/>
                    <a:pt x="818" y="584"/>
                    <a:pt x="829" y="582"/>
                  </a:cubicBezTo>
                  <a:lnTo>
                    <a:pt x="845" y="612"/>
                  </a:lnTo>
                  <a:cubicBezTo>
                    <a:pt x="862" y="611"/>
                    <a:pt x="878" y="603"/>
                    <a:pt x="892" y="592"/>
                  </a:cubicBezTo>
                  <a:lnTo>
                    <a:pt x="882" y="558"/>
                  </a:lnTo>
                  <a:cubicBezTo>
                    <a:pt x="887" y="555"/>
                    <a:pt x="892" y="552"/>
                    <a:pt x="896" y="548"/>
                  </a:cubicBezTo>
                  <a:cubicBezTo>
                    <a:pt x="900" y="545"/>
                    <a:pt x="905" y="542"/>
                    <a:pt x="909" y="537"/>
                  </a:cubicBezTo>
                  <a:lnTo>
                    <a:pt x="938" y="555"/>
                  </a:lnTo>
                  <a:cubicBezTo>
                    <a:pt x="953" y="545"/>
                    <a:pt x="962" y="531"/>
                    <a:pt x="969" y="514"/>
                  </a:cubicBezTo>
                  <a:lnTo>
                    <a:pt x="943" y="491"/>
                  </a:lnTo>
                  <a:cubicBezTo>
                    <a:pt x="949" y="480"/>
                    <a:pt x="953" y="470"/>
                    <a:pt x="956" y="459"/>
                  </a:cubicBezTo>
                  <a:lnTo>
                    <a:pt x="991" y="460"/>
                  </a:lnTo>
                  <a:cubicBezTo>
                    <a:pt x="997" y="444"/>
                    <a:pt x="999" y="427"/>
                    <a:pt x="997" y="409"/>
                  </a:cubicBezTo>
                  <a:lnTo>
                    <a:pt x="962" y="401"/>
                  </a:lnTo>
                  <a:cubicBezTo>
                    <a:pt x="962" y="390"/>
                    <a:pt x="960" y="378"/>
                    <a:pt x="956" y="367"/>
                  </a:cubicBezTo>
                  <a:lnTo>
                    <a:pt x="988" y="351"/>
                  </a:lnTo>
                  <a:cubicBezTo>
                    <a:pt x="986" y="334"/>
                    <a:pt x="978" y="319"/>
                    <a:pt x="967" y="303"/>
                  </a:cubicBezTo>
                  <a:lnTo>
                    <a:pt x="934" y="315"/>
                  </a:lnTo>
                  <a:cubicBezTo>
                    <a:pt x="930" y="309"/>
                    <a:pt x="927" y="305"/>
                    <a:pt x="923" y="300"/>
                  </a:cubicBezTo>
                  <a:cubicBezTo>
                    <a:pt x="919" y="296"/>
                    <a:pt x="916" y="291"/>
                    <a:pt x="912" y="287"/>
                  </a:cubicBezTo>
                  <a:lnTo>
                    <a:pt x="930" y="257"/>
                  </a:lnTo>
                  <a:cubicBezTo>
                    <a:pt x="920" y="244"/>
                    <a:pt x="906" y="234"/>
                    <a:pt x="889" y="228"/>
                  </a:cubicBezTo>
                  <a:lnTo>
                    <a:pt x="865" y="253"/>
                  </a:lnTo>
                  <a:cubicBezTo>
                    <a:pt x="855" y="248"/>
                    <a:pt x="844" y="244"/>
                    <a:pt x="833" y="241"/>
                  </a:cubicBezTo>
                  <a:close/>
                  <a:moveTo>
                    <a:pt x="352" y="457"/>
                  </a:moveTo>
                  <a:cubicBezTo>
                    <a:pt x="369" y="460"/>
                    <a:pt x="385" y="465"/>
                    <a:pt x="401" y="471"/>
                  </a:cubicBezTo>
                  <a:lnTo>
                    <a:pt x="431" y="430"/>
                  </a:lnTo>
                  <a:cubicBezTo>
                    <a:pt x="457" y="437"/>
                    <a:pt x="478" y="449"/>
                    <a:pt x="495" y="466"/>
                  </a:cubicBezTo>
                  <a:lnTo>
                    <a:pt x="473" y="511"/>
                  </a:lnTo>
                  <a:cubicBezTo>
                    <a:pt x="479" y="517"/>
                    <a:pt x="485" y="523"/>
                    <a:pt x="490" y="528"/>
                  </a:cubicBezTo>
                  <a:cubicBezTo>
                    <a:pt x="497" y="535"/>
                    <a:pt x="503" y="540"/>
                    <a:pt x="508" y="547"/>
                  </a:cubicBezTo>
                  <a:lnTo>
                    <a:pt x="554" y="527"/>
                  </a:lnTo>
                  <a:cubicBezTo>
                    <a:pt x="573" y="546"/>
                    <a:pt x="586" y="567"/>
                    <a:pt x="591" y="591"/>
                  </a:cubicBezTo>
                  <a:lnTo>
                    <a:pt x="550" y="619"/>
                  </a:lnTo>
                  <a:cubicBezTo>
                    <a:pt x="555" y="635"/>
                    <a:pt x="559" y="651"/>
                    <a:pt x="563" y="667"/>
                  </a:cubicBezTo>
                  <a:lnTo>
                    <a:pt x="613" y="673"/>
                  </a:lnTo>
                  <a:cubicBezTo>
                    <a:pt x="619" y="699"/>
                    <a:pt x="619" y="723"/>
                    <a:pt x="613" y="746"/>
                  </a:cubicBezTo>
                  <a:lnTo>
                    <a:pt x="562" y="750"/>
                  </a:lnTo>
                  <a:cubicBezTo>
                    <a:pt x="559" y="767"/>
                    <a:pt x="555" y="783"/>
                    <a:pt x="550" y="799"/>
                  </a:cubicBezTo>
                  <a:lnTo>
                    <a:pt x="589" y="828"/>
                  </a:lnTo>
                  <a:cubicBezTo>
                    <a:pt x="582" y="854"/>
                    <a:pt x="570" y="875"/>
                    <a:pt x="553" y="892"/>
                  </a:cubicBezTo>
                  <a:lnTo>
                    <a:pt x="507" y="871"/>
                  </a:lnTo>
                  <a:cubicBezTo>
                    <a:pt x="502" y="876"/>
                    <a:pt x="496" y="882"/>
                    <a:pt x="490" y="888"/>
                  </a:cubicBezTo>
                  <a:cubicBezTo>
                    <a:pt x="485" y="894"/>
                    <a:pt x="478" y="900"/>
                    <a:pt x="471" y="905"/>
                  </a:cubicBezTo>
                  <a:lnTo>
                    <a:pt x="492" y="952"/>
                  </a:lnTo>
                  <a:cubicBezTo>
                    <a:pt x="473" y="971"/>
                    <a:pt x="452" y="982"/>
                    <a:pt x="428" y="988"/>
                  </a:cubicBezTo>
                  <a:lnTo>
                    <a:pt x="399" y="946"/>
                  </a:lnTo>
                  <a:cubicBezTo>
                    <a:pt x="384" y="952"/>
                    <a:pt x="368" y="956"/>
                    <a:pt x="351" y="959"/>
                  </a:cubicBezTo>
                  <a:lnTo>
                    <a:pt x="345" y="1009"/>
                  </a:lnTo>
                  <a:cubicBezTo>
                    <a:pt x="320" y="1016"/>
                    <a:pt x="295" y="1016"/>
                    <a:pt x="271" y="1009"/>
                  </a:cubicBezTo>
                  <a:lnTo>
                    <a:pt x="267" y="959"/>
                  </a:lnTo>
                  <a:cubicBezTo>
                    <a:pt x="251" y="956"/>
                    <a:pt x="234" y="952"/>
                    <a:pt x="219" y="946"/>
                  </a:cubicBezTo>
                  <a:lnTo>
                    <a:pt x="189" y="986"/>
                  </a:lnTo>
                  <a:cubicBezTo>
                    <a:pt x="163" y="980"/>
                    <a:pt x="142" y="967"/>
                    <a:pt x="125" y="950"/>
                  </a:cubicBezTo>
                  <a:lnTo>
                    <a:pt x="147" y="904"/>
                  </a:lnTo>
                  <a:cubicBezTo>
                    <a:pt x="140" y="900"/>
                    <a:pt x="135" y="894"/>
                    <a:pt x="129" y="888"/>
                  </a:cubicBezTo>
                  <a:cubicBezTo>
                    <a:pt x="123" y="882"/>
                    <a:pt x="117" y="875"/>
                    <a:pt x="112" y="869"/>
                  </a:cubicBezTo>
                  <a:lnTo>
                    <a:pt x="66" y="890"/>
                  </a:lnTo>
                  <a:cubicBezTo>
                    <a:pt x="47" y="871"/>
                    <a:pt x="34" y="849"/>
                    <a:pt x="29" y="826"/>
                  </a:cubicBezTo>
                  <a:lnTo>
                    <a:pt x="70" y="797"/>
                  </a:lnTo>
                  <a:cubicBezTo>
                    <a:pt x="64" y="782"/>
                    <a:pt x="60" y="766"/>
                    <a:pt x="58" y="749"/>
                  </a:cubicBezTo>
                  <a:lnTo>
                    <a:pt x="8" y="744"/>
                  </a:lnTo>
                  <a:cubicBezTo>
                    <a:pt x="0" y="718"/>
                    <a:pt x="0" y="693"/>
                    <a:pt x="8" y="670"/>
                  </a:cubicBezTo>
                  <a:lnTo>
                    <a:pt x="58" y="666"/>
                  </a:lnTo>
                  <a:cubicBezTo>
                    <a:pt x="61" y="649"/>
                    <a:pt x="65" y="633"/>
                    <a:pt x="71" y="618"/>
                  </a:cubicBezTo>
                  <a:lnTo>
                    <a:pt x="30" y="589"/>
                  </a:lnTo>
                  <a:cubicBezTo>
                    <a:pt x="36" y="563"/>
                    <a:pt x="49" y="542"/>
                    <a:pt x="67" y="525"/>
                  </a:cubicBezTo>
                  <a:lnTo>
                    <a:pt x="113" y="546"/>
                  </a:lnTo>
                  <a:cubicBezTo>
                    <a:pt x="118" y="540"/>
                    <a:pt x="123" y="534"/>
                    <a:pt x="129" y="528"/>
                  </a:cubicBezTo>
                  <a:cubicBezTo>
                    <a:pt x="135" y="523"/>
                    <a:pt x="141" y="517"/>
                    <a:pt x="148" y="511"/>
                  </a:cubicBezTo>
                  <a:lnTo>
                    <a:pt x="128" y="465"/>
                  </a:lnTo>
                  <a:cubicBezTo>
                    <a:pt x="147" y="446"/>
                    <a:pt x="168" y="434"/>
                    <a:pt x="192" y="428"/>
                  </a:cubicBezTo>
                  <a:lnTo>
                    <a:pt x="220" y="470"/>
                  </a:lnTo>
                  <a:cubicBezTo>
                    <a:pt x="236" y="464"/>
                    <a:pt x="252" y="460"/>
                    <a:pt x="269" y="457"/>
                  </a:cubicBezTo>
                  <a:lnTo>
                    <a:pt x="275" y="408"/>
                  </a:lnTo>
                  <a:cubicBezTo>
                    <a:pt x="300" y="400"/>
                    <a:pt x="325" y="400"/>
                    <a:pt x="348" y="408"/>
                  </a:cubicBezTo>
                  <a:lnTo>
                    <a:pt x="352" y="457"/>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91" name="组合 90"/>
          <p:cNvGrpSpPr>
            <a:grpSpLocks noChangeAspect="1"/>
          </p:cNvGrpSpPr>
          <p:nvPr/>
        </p:nvGrpSpPr>
        <p:grpSpPr>
          <a:xfrm>
            <a:off x="9949657" y="4485247"/>
            <a:ext cx="860425" cy="860425"/>
            <a:chOff x="9949657" y="4485247"/>
            <a:chExt cx="860425" cy="860425"/>
          </a:xfrm>
        </p:grpSpPr>
        <p:sp>
          <p:nvSpPr>
            <p:cNvPr id="92" name="Oval 9"/>
            <p:cNvSpPr>
              <a:spLocks noChangeAspect="1" noChangeArrowheads="1"/>
            </p:cNvSpPr>
            <p:nvPr/>
          </p:nvSpPr>
          <p:spPr bwMode="auto">
            <a:xfrm>
              <a:off x="9949657" y="4485247"/>
              <a:ext cx="860425" cy="860425"/>
            </a:xfrm>
            <a:prstGeom prst="ellipse">
              <a:avLst/>
            </a:prstGeom>
            <a:solidFill>
              <a:srgbClr val="C00000"/>
            </a:solidFill>
            <a:ln w="254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endParaRPr>
            </a:p>
          </p:txBody>
        </p:sp>
        <p:sp>
          <p:nvSpPr>
            <p:cNvPr id="93" name="Freeform 15"/>
            <p:cNvSpPr>
              <a:spLocks noChangeAspect="1" noEditPoints="1"/>
            </p:cNvSpPr>
            <p:nvPr/>
          </p:nvSpPr>
          <p:spPr bwMode="auto">
            <a:xfrm>
              <a:off x="10100518" y="4654459"/>
              <a:ext cx="558703" cy="522000"/>
            </a:xfrm>
            <a:custGeom>
              <a:avLst/>
              <a:gdLst>
                <a:gd name="T0" fmla="*/ 694 w 1198"/>
                <a:gd name="T1" fmla="*/ 876 h 1121"/>
                <a:gd name="T2" fmla="*/ 474 w 1198"/>
                <a:gd name="T3" fmla="*/ 825 h 1121"/>
                <a:gd name="T4" fmla="*/ 796 w 1198"/>
                <a:gd name="T5" fmla="*/ 423 h 1121"/>
                <a:gd name="T6" fmla="*/ 387 w 1198"/>
                <a:gd name="T7" fmla="*/ 588 h 1121"/>
                <a:gd name="T8" fmla="*/ 779 w 1198"/>
                <a:gd name="T9" fmla="*/ 478 h 1121"/>
                <a:gd name="T10" fmla="*/ 711 w 1198"/>
                <a:gd name="T11" fmla="*/ 819 h 1121"/>
                <a:gd name="T12" fmla="*/ 1198 w 1198"/>
                <a:gd name="T13" fmla="*/ 216 h 1121"/>
                <a:gd name="T14" fmla="*/ 1003 w 1198"/>
                <a:gd name="T15" fmla="*/ 220 h 1121"/>
                <a:gd name="T16" fmla="*/ 588 w 1198"/>
                <a:gd name="T17" fmla="*/ 258 h 1121"/>
                <a:gd name="T18" fmla="*/ 427 w 1198"/>
                <a:gd name="T19" fmla="*/ 872 h 1121"/>
                <a:gd name="T20" fmla="*/ 592 w 1198"/>
                <a:gd name="T21" fmla="*/ 1121 h 1121"/>
                <a:gd name="T22" fmla="*/ 760 w 1198"/>
                <a:gd name="T23" fmla="*/ 867 h 1121"/>
                <a:gd name="T24" fmla="*/ 1016 w 1198"/>
                <a:gd name="T25" fmla="*/ 300 h 1121"/>
                <a:gd name="T26" fmla="*/ 599 w 1198"/>
                <a:gd name="T27" fmla="*/ 455 h 1121"/>
                <a:gd name="T28" fmla="*/ 730 w 1198"/>
                <a:gd name="T29" fmla="*/ 588 h 1121"/>
                <a:gd name="T30" fmla="*/ 768 w 1198"/>
                <a:gd name="T31" fmla="*/ 588 h 1121"/>
                <a:gd name="T32" fmla="*/ 599 w 1198"/>
                <a:gd name="T33" fmla="*/ 419 h 1121"/>
                <a:gd name="T34" fmla="*/ 633 w 1198"/>
                <a:gd name="T35" fmla="*/ 539 h 1121"/>
                <a:gd name="T36" fmla="*/ 599 w 1198"/>
                <a:gd name="T37" fmla="*/ 645 h 1121"/>
                <a:gd name="T38" fmla="*/ 685 w 1198"/>
                <a:gd name="T39" fmla="*/ 550 h 1121"/>
                <a:gd name="T40" fmla="*/ 504 w 1198"/>
                <a:gd name="T41" fmla="*/ 588 h 1121"/>
                <a:gd name="T42" fmla="*/ 601 w 1198"/>
                <a:gd name="T43" fmla="*/ 565 h 1121"/>
                <a:gd name="T44" fmla="*/ 599 w 1198"/>
                <a:gd name="T45" fmla="*/ 609 h 1121"/>
                <a:gd name="T46" fmla="*/ 601 w 1198"/>
                <a:gd name="T47" fmla="*/ 565 h 1121"/>
                <a:gd name="T48" fmla="*/ 563 w 1198"/>
                <a:gd name="T49" fmla="*/ 31 h 1121"/>
                <a:gd name="T50" fmla="*/ 622 w 1198"/>
                <a:gd name="T51" fmla="*/ 173 h 1121"/>
                <a:gd name="T52" fmla="*/ 857 w 1198"/>
                <a:gd name="T53" fmla="*/ 288 h 1121"/>
                <a:gd name="T54" fmla="*/ 912 w 1198"/>
                <a:gd name="T55" fmla="*/ 122 h 1121"/>
                <a:gd name="T56" fmla="*/ 880 w 1198"/>
                <a:gd name="T57" fmla="*/ 275 h 1121"/>
                <a:gd name="T58" fmla="*/ 292 w 1198"/>
                <a:gd name="T59" fmla="*/ 273 h 1121"/>
                <a:gd name="T60" fmla="*/ 262 w 1198"/>
                <a:gd name="T61" fmla="*/ 122 h 1121"/>
                <a:gd name="T62" fmla="*/ 317 w 1198"/>
                <a:gd name="T63" fmla="*/ 285 h 1121"/>
                <a:gd name="T64" fmla="*/ 27 w 1198"/>
                <a:gd name="T65" fmla="*/ 508 h 1121"/>
                <a:gd name="T66" fmla="*/ 180 w 1198"/>
                <a:gd name="T67" fmla="*/ 478 h 1121"/>
                <a:gd name="T68" fmla="*/ 112 w 1198"/>
                <a:gd name="T69" fmla="*/ 880 h 1121"/>
                <a:gd name="T70" fmla="*/ 218 w 1198"/>
                <a:gd name="T71" fmla="*/ 749 h 1121"/>
                <a:gd name="T72" fmla="*/ 129 w 1198"/>
                <a:gd name="T73" fmla="*/ 876 h 1121"/>
                <a:gd name="T74" fmla="*/ 1043 w 1198"/>
                <a:gd name="T75" fmla="*/ 876 h 1121"/>
                <a:gd name="T76" fmla="*/ 954 w 1198"/>
                <a:gd name="T77" fmla="*/ 751 h 1121"/>
                <a:gd name="T78" fmla="*/ 1060 w 1198"/>
                <a:gd name="T79" fmla="*/ 880 h 1121"/>
                <a:gd name="T80" fmla="*/ 992 w 1198"/>
                <a:gd name="T81" fmla="*/ 480 h 1121"/>
                <a:gd name="T82" fmla="*/ 1168 w 1198"/>
                <a:gd name="T83" fmla="*/ 480 h 1121"/>
                <a:gd name="T84" fmla="*/ 1005 w 1198"/>
                <a:gd name="T85" fmla="*/ 537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8" h="1121">
                  <a:moveTo>
                    <a:pt x="711" y="819"/>
                  </a:moveTo>
                  <a:cubicBezTo>
                    <a:pt x="700" y="825"/>
                    <a:pt x="694" y="838"/>
                    <a:pt x="694" y="848"/>
                  </a:cubicBezTo>
                  <a:lnTo>
                    <a:pt x="694" y="876"/>
                  </a:lnTo>
                  <a:lnTo>
                    <a:pt x="493" y="876"/>
                  </a:lnTo>
                  <a:lnTo>
                    <a:pt x="493" y="853"/>
                  </a:lnTo>
                  <a:cubicBezTo>
                    <a:pt x="493" y="842"/>
                    <a:pt x="487" y="829"/>
                    <a:pt x="474" y="825"/>
                  </a:cubicBezTo>
                  <a:cubicBezTo>
                    <a:pt x="385" y="781"/>
                    <a:pt x="326" y="687"/>
                    <a:pt x="326" y="586"/>
                  </a:cubicBezTo>
                  <a:cubicBezTo>
                    <a:pt x="326" y="440"/>
                    <a:pt x="444" y="321"/>
                    <a:pt x="588" y="321"/>
                  </a:cubicBezTo>
                  <a:cubicBezTo>
                    <a:pt x="673" y="321"/>
                    <a:pt x="747" y="362"/>
                    <a:pt x="796" y="423"/>
                  </a:cubicBezTo>
                  <a:lnTo>
                    <a:pt x="757" y="450"/>
                  </a:lnTo>
                  <a:cubicBezTo>
                    <a:pt x="719" y="406"/>
                    <a:pt x="662" y="376"/>
                    <a:pt x="599" y="376"/>
                  </a:cubicBezTo>
                  <a:cubicBezTo>
                    <a:pt x="482" y="376"/>
                    <a:pt x="387" y="472"/>
                    <a:pt x="387" y="588"/>
                  </a:cubicBezTo>
                  <a:cubicBezTo>
                    <a:pt x="387" y="704"/>
                    <a:pt x="482" y="797"/>
                    <a:pt x="599" y="797"/>
                  </a:cubicBezTo>
                  <a:cubicBezTo>
                    <a:pt x="715" y="797"/>
                    <a:pt x="810" y="704"/>
                    <a:pt x="810" y="588"/>
                  </a:cubicBezTo>
                  <a:cubicBezTo>
                    <a:pt x="810" y="548"/>
                    <a:pt x="798" y="510"/>
                    <a:pt x="779" y="478"/>
                  </a:cubicBezTo>
                  <a:lnTo>
                    <a:pt x="817" y="450"/>
                  </a:lnTo>
                  <a:cubicBezTo>
                    <a:pt x="840" y="491"/>
                    <a:pt x="853" y="537"/>
                    <a:pt x="853" y="586"/>
                  </a:cubicBezTo>
                  <a:cubicBezTo>
                    <a:pt x="853" y="685"/>
                    <a:pt x="800" y="774"/>
                    <a:pt x="711" y="819"/>
                  </a:cubicBezTo>
                  <a:close/>
                  <a:moveTo>
                    <a:pt x="1016" y="300"/>
                  </a:moveTo>
                  <a:lnTo>
                    <a:pt x="1071" y="309"/>
                  </a:lnTo>
                  <a:lnTo>
                    <a:pt x="1198" y="216"/>
                  </a:lnTo>
                  <a:lnTo>
                    <a:pt x="1121" y="205"/>
                  </a:lnTo>
                  <a:lnTo>
                    <a:pt x="1132" y="127"/>
                  </a:lnTo>
                  <a:lnTo>
                    <a:pt x="1003" y="220"/>
                  </a:lnTo>
                  <a:lnTo>
                    <a:pt x="997" y="279"/>
                  </a:lnTo>
                  <a:lnTo>
                    <a:pt x="848" y="385"/>
                  </a:lnTo>
                  <a:cubicBezTo>
                    <a:pt x="789" y="307"/>
                    <a:pt x="694" y="258"/>
                    <a:pt x="588" y="258"/>
                  </a:cubicBezTo>
                  <a:cubicBezTo>
                    <a:pt x="408" y="258"/>
                    <a:pt x="260" y="404"/>
                    <a:pt x="260" y="586"/>
                  </a:cubicBezTo>
                  <a:cubicBezTo>
                    <a:pt x="260" y="649"/>
                    <a:pt x="279" y="711"/>
                    <a:pt x="311" y="764"/>
                  </a:cubicBezTo>
                  <a:cubicBezTo>
                    <a:pt x="341" y="808"/>
                    <a:pt x="381" y="846"/>
                    <a:pt x="427" y="872"/>
                  </a:cubicBezTo>
                  <a:lnTo>
                    <a:pt x="427" y="982"/>
                  </a:lnTo>
                  <a:cubicBezTo>
                    <a:pt x="427" y="1011"/>
                    <a:pt x="444" y="1037"/>
                    <a:pt x="468" y="1049"/>
                  </a:cubicBezTo>
                  <a:cubicBezTo>
                    <a:pt x="476" y="1092"/>
                    <a:pt x="529" y="1121"/>
                    <a:pt x="592" y="1121"/>
                  </a:cubicBezTo>
                  <a:cubicBezTo>
                    <a:pt x="658" y="1121"/>
                    <a:pt x="709" y="1092"/>
                    <a:pt x="719" y="1051"/>
                  </a:cubicBezTo>
                  <a:cubicBezTo>
                    <a:pt x="743" y="1037"/>
                    <a:pt x="760" y="1011"/>
                    <a:pt x="760" y="982"/>
                  </a:cubicBezTo>
                  <a:lnTo>
                    <a:pt x="760" y="867"/>
                  </a:lnTo>
                  <a:cubicBezTo>
                    <a:pt x="859" y="808"/>
                    <a:pt x="918" y="702"/>
                    <a:pt x="918" y="586"/>
                  </a:cubicBezTo>
                  <a:cubicBezTo>
                    <a:pt x="918" y="522"/>
                    <a:pt x="899" y="463"/>
                    <a:pt x="867" y="412"/>
                  </a:cubicBezTo>
                  <a:lnTo>
                    <a:pt x="1016" y="300"/>
                  </a:lnTo>
                  <a:close/>
                  <a:moveTo>
                    <a:pt x="724" y="474"/>
                  </a:moveTo>
                  <a:lnTo>
                    <a:pt x="694" y="495"/>
                  </a:lnTo>
                  <a:cubicBezTo>
                    <a:pt x="671" y="469"/>
                    <a:pt x="637" y="455"/>
                    <a:pt x="599" y="455"/>
                  </a:cubicBezTo>
                  <a:cubicBezTo>
                    <a:pt x="525" y="455"/>
                    <a:pt x="465" y="514"/>
                    <a:pt x="465" y="588"/>
                  </a:cubicBezTo>
                  <a:cubicBezTo>
                    <a:pt x="465" y="660"/>
                    <a:pt x="525" y="719"/>
                    <a:pt x="599" y="719"/>
                  </a:cubicBezTo>
                  <a:cubicBezTo>
                    <a:pt x="673" y="719"/>
                    <a:pt x="730" y="660"/>
                    <a:pt x="730" y="588"/>
                  </a:cubicBezTo>
                  <a:cubicBezTo>
                    <a:pt x="730" y="565"/>
                    <a:pt x="726" y="544"/>
                    <a:pt x="717" y="527"/>
                  </a:cubicBezTo>
                  <a:lnTo>
                    <a:pt x="745" y="503"/>
                  </a:lnTo>
                  <a:cubicBezTo>
                    <a:pt x="760" y="529"/>
                    <a:pt x="768" y="556"/>
                    <a:pt x="768" y="588"/>
                  </a:cubicBezTo>
                  <a:cubicBezTo>
                    <a:pt x="768" y="681"/>
                    <a:pt x="692" y="755"/>
                    <a:pt x="599" y="755"/>
                  </a:cubicBezTo>
                  <a:cubicBezTo>
                    <a:pt x="506" y="755"/>
                    <a:pt x="429" y="681"/>
                    <a:pt x="429" y="588"/>
                  </a:cubicBezTo>
                  <a:cubicBezTo>
                    <a:pt x="429" y="495"/>
                    <a:pt x="506" y="419"/>
                    <a:pt x="599" y="419"/>
                  </a:cubicBezTo>
                  <a:cubicBezTo>
                    <a:pt x="647" y="419"/>
                    <a:pt x="692" y="440"/>
                    <a:pt x="724" y="474"/>
                  </a:cubicBezTo>
                  <a:close/>
                  <a:moveTo>
                    <a:pt x="662" y="518"/>
                  </a:moveTo>
                  <a:lnTo>
                    <a:pt x="633" y="539"/>
                  </a:lnTo>
                  <a:cubicBezTo>
                    <a:pt x="622" y="533"/>
                    <a:pt x="611" y="529"/>
                    <a:pt x="599" y="529"/>
                  </a:cubicBezTo>
                  <a:cubicBezTo>
                    <a:pt x="567" y="529"/>
                    <a:pt x="539" y="556"/>
                    <a:pt x="539" y="588"/>
                  </a:cubicBezTo>
                  <a:cubicBezTo>
                    <a:pt x="539" y="620"/>
                    <a:pt x="567" y="645"/>
                    <a:pt x="599" y="645"/>
                  </a:cubicBezTo>
                  <a:cubicBezTo>
                    <a:pt x="630" y="645"/>
                    <a:pt x="658" y="620"/>
                    <a:pt x="658" y="588"/>
                  </a:cubicBezTo>
                  <a:cubicBezTo>
                    <a:pt x="658" y="582"/>
                    <a:pt x="656" y="577"/>
                    <a:pt x="654" y="573"/>
                  </a:cubicBezTo>
                  <a:lnTo>
                    <a:pt x="685" y="550"/>
                  </a:lnTo>
                  <a:cubicBezTo>
                    <a:pt x="690" y="560"/>
                    <a:pt x="692" y="575"/>
                    <a:pt x="692" y="588"/>
                  </a:cubicBezTo>
                  <a:cubicBezTo>
                    <a:pt x="692" y="639"/>
                    <a:pt x="650" y="681"/>
                    <a:pt x="599" y="681"/>
                  </a:cubicBezTo>
                  <a:cubicBezTo>
                    <a:pt x="546" y="681"/>
                    <a:pt x="504" y="639"/>
                    <a:pt x="504" y="588"/>
                  </a:cubicBezTo>
                  <a:cubicBezTo>
                    <a:pt x="504" y="535"/>
                    <a:pt x="546" y="495"/>
                    <a:pt x="599" y="495"/>
                  </a:cubicBezTo>
                  <a:cubicBezTo>
                    <a:pt x="624" y="495"/>
                    <a:pt x="645" y="503"/>
                    <a:pt x="662" y="518"/>
                  </a:cubicBezTo>
                  <a:close/>
                  <a:moveTo>
                    <a:pt x="601" y="565"/>
                  </a:moveTo>
                  <a:lnTo>
                    <a:pt x="597" y="590"/>
                  </a:lnTo>
                  <a:lnTo>
                    <a:pt x="620" y="592"/>
                  </a:lnTo>
                  <a:cubicBezTo>
                    <a:pt x="618" y="603"/>
                    <a:pt x="609" y="609"/>
                    <a:pt x="599" y="609"/>
                  </a:cubicBezTo>
                  <a:cubicBezTo>
                    <a:pt x="586" y="609"/>
                    <a:pt x="575" y="601"/>
                    <a:pt x="575" y="588"/>
                  </a:cubicBezTo>
                  <a:cubicBezTo>
                    <a:pt x="575" y="575"/>
                    <a:pt x="586" y="565"/>
                    <a:pt x="599" y="565"/>
                  </a:cubicBezTo>
                  <a:cubicBezTo>
                    <a:pt x="599" y="565"/>
                    <a:pt x="601" y="565"/>
                    <a:pt x="601" y="565"/>
                  </a:cubicBezTo>
                  <a:close/>
                  <a:moveTo>
                    <a:pt x="592" y="203"/>
                  </a:moveTo>
                  <a:cubicBezTo>
                    <a:pt x="578" y="203"/>
                    <a:pt x="565" y="190"/>
                    <a:pt x="565" y="173"/>
                  </a:cubicBezTo>
                  <a:lnTo>
                    <a:pt x="563" y="31"/>
                  </a:lnTo>
                  <a:cubicBezTo>
                    <a:pt x="563" y="15"/>
                    <a:pt x="575" y="2"/>
                    <a:pt x="592" y="2"/>
                  </a:cubicBezTo>
                  <a:cubicBezTo>
                    <a:pt x="607" y="0"/>
                    <a:pt x="620" y="15"/>
                    <a:pt x="620" y="29"/>
                  </a:cubicBezTo>
                  <a:lnTo>
                    <a:pt x="622" y="173"/>
                  </a:lnTo>
                  <a:cubicBezTo>
                    <a:pt x="622" y="188"/>
                    <a:pt x="609" y="203"/>
                    <a:pt x="592" y="203"/>
                  </a:cubicBezTo>
                  <a:cubicBezTo>
                    <a:pt x="592" y="203"/>
                    <a:pt x="592" y="203"/>
                    <a:pt x="592" y="203"/>
                  </a:cubicBezTo>
                  <a:close/>
                  <a:moveTo>
                    <a:pt x="857" y="288"/>
                  </a:moveTo>
                  <a:cubicBezTo>
                    <a:pt x="851" y="288"/>
                    <a:pt x="844" y="285"/>
                    <a:pt x="840" y="281"/>
                  </a:cubicBezTo>
                  <a:cubicBezTo>
                    <a:pt x="827" y="273"/>
                    <a:pt x="823" y="256"/>
                    <a:pt x="831" y="241"/>
                  </a:cubicBezTo>
                  <a:lnTo>
                    <a:pt x="912" y="122"/>
                  </a:lnTo>
                  <a:cubicBezTo>
                    <a:pt x="920" y="110"/>
                    <a:pt x="937" y="106"/>
                    <a:pt x="950" y="114"/>
                  </a:cubicBezTo>
                  <a:cubicBezTo>
                    <a:pt x="965" y="122"/>
                    <a:pt x="969" y="142"/>
                    <a:pt x="961" y="154"/>
                  </a:cubicBezTo>
                  <a:lnTo>
                    <a:pt x="880" y="275"/>
                  </a:lnTo>
                  <a:cubicBezTo>
                    <a:pt x="874" y="281"/>
                    <a:pt x="865" y="288"/>
                    <a:pt x="857" y="288"/>
                  </a:cubicBezTo>
                  <a:close/>
                  <a:moveTo>
                    <a:pt x="317" y="285"/>
                  </a:moveTo>
                  <a:cubicBezTo>
                    <a:pt x="307" y="285"/>
                    <a:pt x="298" y="281"/>
                    <a:pt x="292" y="273"/>
                  </a:cubicBezTo>
                  <a:lnTo>
                    <a:pt x="214" y="154"/>
                  </a:lnTo>
                  <a:cubicBezTo>
                    <a:pt x="203" y="142"/>
                    <a:pt x="207" y="122"/>
                    <a:pt x="222" y="114"/>
                  </a:cubicBezTo>
                  <a:cubicBezTo>
                    <a:pt x="235" y="106"/>
                    <a:pt x="252" y="108"/>
                    <a:pt x="262" y="122"/>
                  </a:cubicBezTo>
                  <a:lnTo>
                    <a:pt x="341" y="241"/>
                  </a:lnTo>
                  <a:cubicBezTo>
                    <a:pt x="349" y="254"/>
                    <a:pt x="345" y="273"/>
                    <a:pt x="332" y="281"/>
                  </a:cubicBezTo>
                  <a:cubicBezTo>
                    <a:pt x="328" y="285"/>
                    <a:pt x="322" y="285"/>
                    <a:pt x="317" y="285"/>
                  </a:cubicBezTo>
                  <a:close/>
                  <a:moveTo>
                    <a:pt x="173" y="537"/>
                  </a:moveTo>
                  <a:cubicBezTo>
                    <a:pt x="171" y="537"/>
                    <a:pt x="169" y="535"/>
                    <a:pt x="167" y="535"/>
                  </a:cubicBezTo>
                  <a:lnTo>
                    <a:pt x="27" y="508"/>
                  </a:lnTo>
                  <a:cubicBezTo>
                    <a:pt x="10" y="503"/>
                    <a:pt x="0" y="489"/>
                    <a:pt x="4" y="474"/>
                  </a:cubicBezTo>
                  <a:cubicBezTo>
                    <a:pt x="8" y="457"/>
                    <a:pt x="23" y="448"/>
                    <a:pt x="38" y="450"/>
                  </a:cubicBezTo>
                  <a:lnTo>
                    <a:pt x="180" y="478"/>
                  </a:lnTo>
                  <a:cubicBezTo>
                    <a:pt x="195" y="482"/>
                    <a:pt x="205" y="497"/>
                    <a:pt x="201" y="514"/>
                  </a:cubicBezTo>
                  <a:cubicBezTo>
                    <a:pt x="199" y="527"/>
                    <a:pt x="186" y="537"/>
                    <a:pt x="173" y="537"/>
                  </a:cubicBezTo>
                  <a:close/>
                  <a:moveTo>
                    <a:pt x="112" y="880"/>
                  </a:moveTo>
                  <a:cubicBezTo>
                    <a:pt x="104" y="880"/>
                    <a:pt x="93" y="876"/>
                    <a:pt x="89" y="865"/>
                  </a:cubicBezTo>
                  <a:cubicBezTo>
                    <a:pt x="80" y="853"/>
                    <a:pt x="85" y="833"/>
                    <a:pt x="97" y="825"/>
                  </a:cubicBezTo>
                  <a:lnTo>
                    <a:pt x="218" y="749"/>
                  </a:lnTo>
                  <a:cubicBezTo>
                    <a:pt x="233" y="740"/>
                    <a:pt x="250" y="745"/>
                    <a:pt x="258" y="759"/>
                  </a:cubicBezTo>
                  <a:cubicBezTo>
                    <a:pt x="266" y="772"/>
                    <a:pt x="262" y="789"/>
                    <a:pt x="250" y="797"/>
                  </a:cubicBezTo>
                  <a:lnTo>
                    <a:pt x="129" y="876"/>
                  </a:lnTo>
                  <a:cubicBezTo>
                    <a:pt x="123" y="878"/>
                    <a:pt x="118" y="880"/>
                    <a:pt x="112" y="880"/>
                  </a:cubicBezTo>
                  <a:close/>
                  <a:moveTo>
                    <a:pt x="1060" y="880"/>
                  </a:moveTo>
                  <a:cubicBezTo>
                    <a:pt x="1054" y="880"/>
                    <a:pt x="1049" y="880"/>
                    <a:pt x="1043" y="876"/>
                  </a:cubicBezTo>
                  <a:lnTo>
                    <a:pt x="922" y="800"/>
                  </a:lnTo>
                  <a:cubicBezTo>
                    <a:pt x="910" y="791"/>
                    <a:pt x="906" y="772"/>
                    <a:pt x="914" y="759"/>
                  </a:cubicBezTo>
                  <a:cubicBezTo>
                    <a:pt x="922" y="747"/>
                    <a:pt x="939" y="742"/>
                    <a:pt x="954" y="751"/>
                  </a:cubicBezTo>
                  <a:lnTo>
                    <a:pt x="1075" y="827"/>
                  </a:lnTo>
                  <a:cubicBezTo>
                    <a:pt x="1088" y="836"/>
                    <a:pt x="1092" y="853"/>
                    <a:pt x="1083" y="867"/>
                  </a:cubicBezTo>
                  <a:cubicBezTo>
                    <a:pt x="1079" y="876"/>
                    <a:pt x="1071" y="880"/>
                    <a:pt x="1060" y="880"/>
                  </a:cubicBezTo>
                  <a:close/>
                  <a:moveTo>
                    <a:pt x="999" y="537"/>
                  </a:moveTo>
                  <a:cubicBezTo>
                    <a:pt x="986" y="537"/>
                    <a:pt x="973" y="527"/>
                    <a:pt x="971" y="514"/>
                  </a:cubicBezTo>
                  <a:cubicBezTo>
                    <a:pt x="967" y="499"/>
                    <a:pt x="978" y="482"/>
                    <a:pt x="992" y="480"/>
                  </a:cubicBezTo>
                  <a:lnTo>
                    <a:pt x="1134" y="453"/>
                  </a:lnTo>
                  <a:cubicBezTo>
                    <a:pt x="1149" y="448"/>
                    <a:pt x="1166" y="459"/>
                    <a:pt x="1168" y="474"/>
                  </a:cubicBezTo>
                  <a:cubicBezTo>
                    <a:pt x="1168" y="476"/>
                    <a:pt x="1168" y="478"/>
                    <a:pt x="1168" y="480"/>
                  </a:cubicBezTo>
                  <a:lnTo>
                    <a:pt x="1168" y="480"/>
                  </a:lnTo>
                  <a:cubicBezTo>
                    <a:pt x="1168" y="493"/>
                    <a:pt x="1159" y="505"/>
                    <a:pt x="1145" y="508"/>
                  </a:cubicBezTo>
                  <a:lnTo>
                    <a:pt x="1005" y="537"/>
                  </a:lnTo>
                  <a:cubicBezTo>
                    <a:pt x="1003" y="537"/>
                    <a:pt x="1001" y="537"/>
                    <a:pt x="999" y="53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94" name="组合 93"/>
          <p:cNvGrpSpPr>
            <a:grpSpLocks noChangeAspect="1"/>
          </p:cNvGrpSpPr>
          <p:nvPr/>
        </p:nvGrpSpPr>
        <p:grpSpPr>
          <a:xfrm>
            <a:off x="3590132" y="2126222"/>
            <a:ext cx="860425" cy="858838"/>
            <a:chOff x="3590132" y="2126222"/>
            <a:chExt cx="860425" cy="858838"/>
          </a:xfrm>
        </p:grpSpPr>
        <p:sp>
          <p:nvSpPr>
            <p:cNvPr id="95" name="Oval 11"/>
            <p:cNvSpPr>
              <a:spLocks noChangeAspect="1" noChangeArrowheads="1"/>
            </p:cNvSpPr>
            <p:nvPr/>
          </p:nvSpPr>
          <p:spPr bwMode="auto">
            <a:xfrm>
              <a:off x="3590132" y="2126222"/>
              <a:ext cx="860425" cy="858838"/>
            </a:xfrm>
            <a:prstGeom prst="ellipse">
              <a:avLst/>
            </a:prstGeom>
            <a:solidFill>
              <a:srgbClr val="C00000"/>
            </a:solidFill>
            <a:ln w="254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endParaRPr>
            </a:p>
          </p:txBody>
        </p:sp>
        <p:sp>
          <p:nvSpPr>
            <p:cNvPr id="96" name="Freeform 102"/>
            <p:cNvSpPr>
              <a:spLocks noChangeAspect="1" noEditPoints="1"/>
            </p:cNvSpPr>
            <p:nvPr/>
          </p:nvSpPr>
          <p:spPr bwMode="auto">
            <a:xfrm>
              <a:off x="3777673" y="2310841"/>
              <a:ext cx="485343" cy="489600"/>
            </a:xfrm>
            <a:custGeom>
              <a:avLst/>
              <a:gdLst>
                <a:gd name="T0" fmla="*/ 775 w 999"/>
                <a:gd name="T1" fmla="*/ 879 h 1007"/>
                <a:gd name="T2" fmla="*/ 567 w 999"/>
                <a:gd name="T3" fmla="*/ 517 h 1007"/>
                <a:gd name="T4" fmla="*/ 889 w 999"/>
                <a:gd name="T5" fmla="*/ 251 h 1007"/>
                <a:gd name="T6" fmla="*/ 962 w 999"/>
                <a:gd name="T7" fmla="*/ 504 h 1007"/>
                <a:gd name="T8" fmla="*/ 775 w 999"/>
                <a:gd name="T9" fmla="*/ 879 h 1007"/>
                <a:gd name="T10" fmla="*/ 857 w 999"/>
                <a:gd name="T11" fmla="*/ 153 h 1007"/>
                <a:gd name="T12" fmla="*/ 515 w 999"/>
                <a:gd name="T13" fmla="*/ 431 h 1007"/>
                <a:gd name="T14" fmla="*/ 515 w 999"/>
                <a:gd name="T15" fmla="*/ 466 h 1007"/>
                <a:gd name="T16" fmla="*/ 874 w 999"/>
                <a:gd name="T17" fmla="*/ 171 h 1007"/>
                <a:gd name="T18" fmla="*/ 857 w 999"/>
                <a:gd name="T19" fmla="*/ 153 h 1007"/>
                <a:gd name="T20" fmla="*/ 820 w 999"/>
                <a:gd name="T21" fmla="*/ 117 h 1007"/>
                <a:gd name="T22" fmla="*/ 515 w 999"/>
                <a:gd name="T23" fmla="*/ 366 h 1007"/>
                <a:gd name="T24" fmla="*/ 515 w 999"/>
                <a:gd name="T25" fmla="*/ 403 h 1007"/>
                <a:gd name="T26" fmla="*/ 842 w 999"/>
                <a:gd name="T27" fmla="*/ 137 h 1007"/>
                <a:gd name="T28" fmla="*/ 820 w 999"/>
                <a:gd name="T29" fmla="*/ 117 h 1007"/>
                <a:gd name="T30" fmla="*/ 779 w 999"/>
                <a:gd name="T31" fmla="*/ 86 h 1007"/>
                <a:gd name="T32" fmla="*/ 515 w 999"/>
                <a:gd name="T33" fmla="*/ 301 h 1007"/>
                <a:gd name="T34" fmla="*/ 515 w 999"/>
                <a:gd name="T35" fmla="*/ 338 h 1007"/>
                <a:gd name="T36" fmla="*/ 803 w 999"/>
                <a:gd name="T37" fmla="*/ 104 h 1007"/>
                <a:gd name="T38" fmla="*/ 779 w 999"/>
                <a:gd name="T39" fmla="*/ 86 h 1007"/>
                <a:gd name="T40" fmla="*/ 733 w 999"/>
                <a:gd name="T41" fmla="*/ 58 h 1007"/>
                <a:gd name="T42" fmla="*/ 515 w 999"/>
                <a:gd name="T43" fmla="*/ 236 h 1007"/>
                <a:gd name="T44" fmla="*/ 515 w 999"/>
                <a:gd name="T45" fmla="*/ 273 h 1007"/>
                <a:gd name="T46" fmla="*/ 759 w 999"/>
                <a:gd name="T47" fmla="*/ 74 h 1007"/>
                <a:gd name="T48" fmla="*/ 733 w 999"/>
                <a:gd name="T49" fmla="*/ 58 h 1007"/>
                <a:gd name="T50" fmla="*/ 682 w 999"/>
                <a:gd name="T51" fmla="*/ 35 h 1007"/>
                <a:gd name="T52" fmla="*/ 515 w 999"/>
                <a:gd name="T53" fmla="*/ 171 h 1007"/>
                <a:gd name="T54" fmla="*/ 515 w 999"/>
                <a:gd name="T55" fmla="*/ 208 h 1007"/>
                <a:gd name="T56" fmla="*/ 711 w 999"/>
                <a:gd name="T57" fmla="*/ 47 h 1007"/>
                <a:gd name="T58" fmla="*/ 682 w 999"/>
                <a:gd name="T59" fmla="*/ 35 h 1007"/>
                <a:gd name="T60" fmla="*/ 624 w 999"/>
                <a:gd name="T61" fmla="*/ 17 h 1007"/>
                <a:gd name="T62" fmla="*/ 515 w 999"/>
                <a:gd name="T63" fmla="*/ 106 h 1007"/>
                <a:gd name="T64" fmla="*/ 515 w 999"/>
                <a:gd name="T65" fmla="*/ 143 h 1007"/>
                <a:gd name="T66" fmla="*/ 658 w 999"/>
                <a:gd name="T67" fmla="*/ 27 h 1007"/>
                <a:gd name="T68" fmla="*/ 624 w 999"/>
                <a:gd name="T69" fmla="*/ 17 h 1007"/>
                <a:gd name="T70" fmla="*/ 560 w 999"/>
                <a:gd name="T71" fmla="*/ 4 h 1007"/>
                <a:gd name="T72" fmla="*/ 515 w 999"/>
                <a:gd name="T73" fmla="*/ 41 h 1007"/>
                <a:gd name="T74" fmla="*/ 515 w 999"/>
                <a:gd name="T75" fmla="*/ 77 h 1007"/>
                <a:gd name="T76" fmla="*/ 598 w 999"/>
                <a:gd name="T77" fmla="*/ 11 h 1007"/>
                <a:gd name="T78" fmla="*/ 560 w 999"/>
                <a:gd name="T79" fmla="*/ 4 h 1007"/>
                <a:gd name="T80" fmla="*/ 515 w 999"/>
                <a:gd name="T81" fmla="*/ 0 h 1007"/>
                <a:gd name="T82" fmla="*/ 515 w 999"/>
                <a:gd name="T83" fmla="*/ 13 h 1007"/>
                <a:gd name="T84" fmla="*/ 529 w 999"/>
                <a:gd name="T85" fmla="*/ 1 h 1007"/>
                <a:gd name="T86" fmla="*/ 515 w 999"/>
                <a:gd name="T87" fmla="*/ 0 h 1007"/>
                <a:gd name="T88" fmla="*/ 481 w 999"/>
                <a:gd name="T89" fmla="*/ 511 h 1007"/>
                <a:gd name="T90" fmla="*/ 480 w 999"/>
                <a:gd name="T91" fmla="*/ 508 h 1007"/>
                <a:gd name="T92" fmla="*/ 479 w 999"/>
                <a:gd name="T93" fmla="*/ 504 h 1007"/>
                <a:gd name="T94" fmla="*/ 479 w 999"/>
                <a:gd name="T95" fmla="*/ 0 h 1007"/>
                <a:gd name="T96" fmla="*/ 0 w 999"/>
                <a:gd name="T97" fmla="*/ 504 h 1007"/>
                <a:gd name="T98" fmla="*/ 500 w 999"/>
                <a:gd name="T99" fmla="*/ 1007 h 1007"/>
                <a:gd name="T100" fmla="*/ 732 w 999"/>
                <a:gd name="T101" fmla="*/ 950 h 1007"/>
                <a:gd name="T102" fmla="*/ 482 w 999"/>
                <a:gd name="T103" fmla="*/ 512 h 1007"/>
                <a:gd name="T104" fmla="*/ 481 w 999"/>
                <a:gd name="T105" fmla="*/ 511 h 1007"/>
                <a:gd name="T106" fmla="*/ 897 w 999"/>
                <a:gd name="T107" fmla="*/ 199 h 1007"/>
                <a:gd name="T108" fmla="*/ 520 w 999"/>
                <a:gd name="T109" fmla="*/ 508 h 1007"/>
                <a:gd name="T110" fmla="*/ 763 w 999"/>
                <a:gd name="T111" fmla="*/ 931 h 1007"/>
                <a:gd name="T112" fmla="*/ 999 w 999"/>
                <a:gd name="T113" fmla="*/ 504 h 1007"/>
                <a:gd name="T114" fmla="*/ 897 w 999"/>
                <a:gd name="T115" fmla="*/ 19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9" h="1007">
                  <a:moveTo>
                    <a:pt x="775" y="879"/>
                  </a:moveTo>
                  <a:lnTo>
                    <a:pt x="567" y="517"/>
                  </a:lnTo>
                  <a:lnTo>
                    <a:pt x="889" y="251"/>
                  </a:lnTo>
                  <a:cubicBezTo>
                    <a:pt x="938" y="327"/>
                    <a:pt x="962" y="413"/>
                    <a:pt x="962" y="504"/>
                  </a:cubicBezTo>
                  <a:cubicBezTo>
                    <a:pt x="962" y="654"/>
                    <a:pt x="893" y="791"/>
                    <a:pt x="775" y="879"/>
                  </a:cubicBezTo>
                  <a:close/>
                  <a:moveTo>
                    <a:pt x="857" y="153"/>
                  </a:moveTo>
                  <a:lnTo>
                    <a:pt x="515" y="431"/>
                  </a:lnTo>
                  <a:lnTo>
                    <a:pt x="515" y="466"/>
                  </a:lnTo>
                  <a:lnTo>
                    <a:pt x="874" y="171"/>
                  </a:lnTo>
                  <a:lnTo>
                    <a:pt x="857" y="153"/>
                  </a:lnTo>
                  <a:close/>
                  <a:moveTo>
                    <a:pt x="820" y="117"/>
                  </a:moveTo>
                  <a:lnTo>
                    <a:pt x="515" y="366"/>
                  </a:lnTo>
                  <a:lnTo>
                    <a:pt x="515" y="403"/>
                  </a:lnTo>
                  <a:lnTo>
                    <a:pt x="842" y="137"/>
                  </a:lnTo>
                  <a:lnTo>
                    <a:pt x="820" y="117"/>
                  </a:lnTo>
                  <a:close/>
                  <a:moveTo>
                    <a:pt x="779" y="86"/>
                  </a:moveTo>
                  <a:lnTo>
                    <a:pt x="515" y="301"/>
                  </a:lnTo>
                  <a:lnTo>
                    <a:pt x="515" y="338"/>
                  </a:lnTo>
                  <a:lnTo>
                    <a:pt x="803" y="104"/>
                  </a:lnTo>
                  <a:lnTo>
                    <a:pt x="779" y="86"/>
                  </a:lnTo>
                  <a:close/>
                  <a:moveTo>
                    <a:pt x="733" y="58"/>
                  </a:moveTo>
                  <a:lnTo>
                    <a:pt x="515" y="236"/>
                  </a:lnTo>
                  <a:lnTo>
                    <a:pt x="515" y="273"/>
                  </a:lnTo>
                  <a:lnTo>
                    <a:pt x="759" y="74"/>
                  </a:lnTo>
                  <a:cubicBezTo>
                    <a:pt x="750" y="68"/>
                    <a:pt x="742" y="63"/>
                    <a:pt x="733" y="58"/>
                  </a:cubicBezTo>
                  <a:close/>
                  <a:moveTo>
                    <a:pt x="682" y="35"/>
                  </a:moveTo>
                  <a:lnTo>
                    <a:pt x="515" y="171"/>
                  </a:lnTo>
                  <a:lnTo>
                    <a:pt x="515" y="208"/>
                  </a:lnTo>
                  <a:lnTo>
                    <a:pt x="711" y="47"/>
                  </a:lnTo>
                  <a:cubicBezTo>
                    <a:pt x="702" y="43"/>
                    <a:pt x="692" y="39"/>
                    <a:pt x="682" y="35"/>
                  </a:cubicBezTo>
                  <a:close/>
                  <a:moveTo>
                    <a:pt x="624" y="17"/>
                  </a:moveTo>
                  <a:lnTo>
                    <a:pt x="515" y="106"/>
                  </a:lnTo>
                  <a:lnTo>
                    <a:pt x="515" y="143"/>
                  </a:lnTo>
                  <a:lnTo>
                    <a:pt x="658" y="27"/>
                  </a:lnTo>
                  <a:cubicBezTo>
                    <a:pt x="647" y="22"/>
                    <a:pt x="636" y="19"/>
                    <a:pt x="624" y="17"/>
                  </a:cubicBezTo>
                  <a:close/>
                  <a:moveTo>
                    <a:pt x="560" y="4"/>
                  </a:moveTo>
                  <a:lnTo>
                    <a:pt x="515" y="41"/>
                  </a:lnTo>
                  <a:lnTo>
                    <a:pt x="515" y="77"/>
                  </a:lnTo>
                  <a:lnTo>
                    <a:pt x="598" y="11"/>
                  </a:lnTo>
                  <a:cubicBezTo>
                    <a:pt x="586" y="8"/>
                    <a:pt x="573" y="5"/>
                    <a:pt x="560" y="4"/>
                  </a:cubicBezTo>
                  <a:close/>
                  <a:moveTo>
                    <a:pt x="515" y="0"/>
                  </a:moveTo>
                  <a:lnTo>
                    <a:pt x="515" y="13"/>
                  </a:lnTo>
                  <a:lnTo>
                    <a:pt x="529" y="1"/>
                  </a:lnTo>
                  <a:lnTo>
                    <a:pt x="515" y="0"/>
                  </a:lnTo>
                  <a:close/>
                  <a:moveTo>
                    <a:pt x="481" y="511"/>
                  </a:moveTo>
                  <a:lnTo>
                    <a:pt x="480" y="508"/>
                  </a:lnTo>
                  <a:lnTo>
                    <a:pt x="479" y="504"/>
                  </a:lnTo>
                  <a:lnTo>
                    <a:pt x="479" y="0"/>
                  </a:lnTo>
                  <a:cubicBezTo>
                    <a:pt x="213" y="11"/>
                    <a:pt x="0" y="233"/>
                    <a:pt x="0" y="504"/>
                  </a:cubicBezTo>
                  <a:cubicBezTo>
                    <a:pt x="0" y="782"/>
                    <a:pt x="223" y="1007"/>
                    <a:pt x="500" y="1007"/>
                  </a:cubicBezTo>
                  <a:cubicBezTo>
                    <a:pt x="584" y="1007"/>
                    <a:pt x="663" y="987"/>
                    <a:pt x="732" y="950"/>
                  </a:cubicBezTo>
                  <a:lnTo>
                    <a:pt x="482" y="512"/>
                  </a:lnTo>
                  <a:lnTo>
                    <a:pt x="481" y="511"/>
                  </a:lnTo>
                  <a:close/>
                  <a:moveTo>
                    <a:pt x="897" y="199"/>
                  </a:moveTo>
                  <a:lnTo>
                    <a:pt x="520" y="508"/>
                  </a:lnTo>
                  <a:lnTo>
                    <a:pt x="763" y="931"/>
                  </a:lnTo>
                  <a:cubicBezTo>
                    <a:pt x="904" y="842"/>
                    <a:pt x="999" y="685"/>
                    <a:pt x="999" y="504"/>
                  </a:cubicBezTo>
                  <a:cubicBezTo>
                    <a:pt x="999" y="389"/>
                    <a:pt x="961" y="283"/>
                    <a:pt x="897" y="199"/>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sp>
        <p:nvSpPr>
          <p:cNvPr id="97" name="文本框 96"/>
          <p:cNvSpPr txBox="1">
            <a:spLocks/>
          </p:cNvSpPr>
          <p:nvPr/>
        </p:nvSpPr>
        <p:spPr>
          <a:xfrm>
            <a:off x="1427312" y="5352341"/>
            <a:ext cx="1386470" cy="430887"/>
          </a:xfrm>
          <a:prstGeom prst="rect">
            <a:avLst/>
          </a:prstGeom>
          <a:noFill/>
        </p:spPr>
        <p:txBody>
          <a:bodyPr wrap="none" rtlCol="0">
            <a:spAutoFit/>
          </a:bodyPr>
          <a:lstStyle/>
          <a:p>
            <a:r>
              <a:rPr lang="en-US" altLang="zh-CN" sz="2200" dirty="0">
                <a:solidFill>
                  <a:srgbClr val="C00000"/>
                </a:solidFill>
                <a:latin typeface="Giorgio Sans Medium" panose="020B0603030202040204" pitchFamily="34" charset="0"/>
              </a:rPr>
              <a:t>PROJECT 1</a:t>
            </a:r>
            <a:endParaRPr lang="zh-CN" altLang="en-US" sz="2200" dirty="0">
              <a:solidFill>
                <a:srgbClr val="C00000"/>
              </a:solidFill>
              <a:latin typeface="Giorgio Sans Medium" panose="020B0603030202040204" pitchFamily="34" charset="0"/>
            </a:endParaRPr>
          </a:p>
        </p:txBody>
      </p:sp>
      <p:sp>
        <p:nvSpPr>
          <p:cNvPr id="98" name="文本框 97"/>
          <p:cNvSpPr txBox="1">
            <a:spLocks/>
          </p:cNvSpPr>
          <p:nvPr/>
        </p:nvSpPr>
        <p:spPr>
          <a:xfrm>
            <a:off x="3532198" y="1666524"/>
            <a:ext cx="976293" cy="430887"/>
          </a:xfrm>
          <a:prstGeom prst="rect">
            <a:avLst/>
          </a:prstGeom>
          <a:noFill/>
        </p:spPr>
        <p:txBody>
          <a:bodyPr wrap="none" rtlCol="0">
            <a:spAutoFit/>
          </a:bodyPr>
          <a:lstStyle/>
          <a:p>
            <a:r>
              <a:rPr lang="en-US" altLang="zh-CN" sz="2200" dirty="0">
                <a:solidFill>
                  <a:srgbClr val="C00000"/>
                </a:solidFill>
                <a:latin typeface="Giorgio Sans Medium" panose="020B0603030202040204" pitchFamily="34" charset="0"/>
              </a:rPr>
              <a:t>PROJECT 2</a:t>
            </a:r>
            <a:endParaRPr lang="zh-CN" altLang="en-US" sz="2200" dirty="0">
              <a:solidFill>
                <a:srgbClr val="C00000"/>
              </a:solidFill>
              <a:latin typeface="Giorgio Sans Medium" panose="020B0603030202040204" pitchFamily="34" charset="0"/>
            </a:endParaRPr>
          </a:p>
        </p:txBody>
      </p:sp>
      <p:sp>
        <p:nvSpPr>
          <p:cNvPr id="99" name="文本框 98"/>
          <p:cNvSpPr txBox="1">
            <a:spLocks/>
          </p:cNvSpPr>
          <p:nvPr/>
        </p:nvSpPr>
        <p:spPr>
          <a:xfrm>
            <a:off x="7767601" y="1666524"/>
            <a:ext cx="985911" cy="430887"/>
          </a:xfrm>
          <a:prstGeom prst="rect">
            <a:avLst/>
          </a:prstGeom>
          <a:noFill/>
        </p:spPr>
        <p:txBody>
          <a:bodyPr wrap="none" rtlCol="0">
            <a:spAutoFit/>
          </a:bodyPr>
          <a:lstStyle/>
          <a:p>
            <a:r>
              <a:rPr lang="en-US" altLang="zh-CN" sz="2200" dirty="0">
                <a:solidFill>
                  <a:srgbClr val="C00000"/>
                </a:solidFill>
                <a:latin typeface="Giorgio Sans Medium" panose="020B0603030202040204" pitchFamily="34" charset="0"/>
              </a:rPr>
              <a:t>PROJECT 4</a:t>
            </a:r>
            <a:endParaRPr lang="zh-CN" altLang="en-US" sz="2200" dirty="0">
              <a:solidFill>
                <a:srgbClr val="C00000"/>
              </a:solidFill>
              <a:latin typeface="Giorgio Sans Medium" panose="020B0603030202040204" pitchFamily="34" charset="0"/>
            </a:endParaRPr>
          </a:p>
        </p:txBody>
      </p:sp>
      <p:sp>
        <p:nvSpPr>
          <p:cNvPr id="100" name="文本框 99"/>
          <p:cNvSpPr txBox="1">
            <a:spLocks/>
          </p:cNvSpPr>
          <p:nvPr/>
        </p:nvSpPr>
        <p:spPr>
          <a:xfrm>
            <a:off x="5650693" y="5352341"/>
            <a:ext cx="1386470" cy="430887"/>
          </a:xfrm>
          <a:prstGeom prst="rect">
            <a:avLst/>
          </a:prstGeom>
          <a:noFill/>
        </p:spPr>
        <p:txBody>
          <a:bodyPr wrap="none" rtlCol="0">
            <a:spAutoFit/>
          </a:bodyPr>
          <a:lstStyle/>
          <a:p>
            <a:r>
              <a:rPr lang="en-US" altLang="zh-CN" sz="2200" dirty="0">
                <a:solidFill>
                  <a:srgbClr val="C00000"/>
                </a:solidFill>
                <a:latin typeface="Giorgio Sans Medium" panose="020B0603030202040204" pitchFamily="34" charset="0"/>
              </a:rPr>
              <a:t>PROJECT 3</a:t>
            </a:r>
            <a:endParaRPr lang="zh-CN" altLang="en-US" sz="2200" dirty="0">
              <a:solidFill>
                <a:srgbClr val="C00000"/>
              </a:solidFill>
              <a:latin typeface="Giorgio Sans Medium" panose="020B0603030202040204" pitchFamily="34" charset="0"/>
            </a:endParaRPr>
          </a:p>
        </p:txBody>
      </p:sp>
      <p:sp>
        <p:nvSpPr>
          <p:cNvPr id="101" name="文本框 100"/>
          <p:cNvSpPr txBox="1">
            <a:spLocks/>
          </p:cNvSpPr>
          <p:nvPr/>
        </p:nvSpPr>
        <p:spPr>
          <a:xfrm>
            <a:off x="9888517" y="5352341"/>
            <a:ext cx="1386470" cy="430887"/>
          </a:xfrm>
          <a:prstGeom prst="rect">
            <a:avLst/>
          </a:prstGeom>
          <a:noFill/>
        </p:spPr>
        <p:txBody>
          <a:bodyPr wrap="none" rtlCol="0">
            <a:spAutoFit/>
          </a:bodyPr>
          <a:lstStyle/>
          <a:p>
            <a:r>
              <a:rPr lang="en-US" altLang="zh-CN" sz="2200" dirty="0">
                <a:solidFill>
                  <a:srgbClr val="C00000"/>
                </a:solidFill>
                <a:latin typeface="Giorgio Sans Medium" panose="020B0603030202040204" pitchFamily="34" charset="0"/>
              </a:rPr>
              <a:t>PROJECT 5</a:t>
            </a:r>
            <a:endParaRPr lang="zh-CN" altLang="en-US" sz="2200" dirty="0">
              <a:solidFill>
                <a:srgbClr val="C00000"/>
              </a:solidFill>
              <a:latin typeface="Giorgio Sans Medium" panose="020B0603030202040204" pitchFamily="34" charset="0"/>
            </a:endParaRPr>
          </a:p>
        </p:txBody>
      </p:sp>
      <p:sp>
        <p:nvSpPr>
          <p:cNvPr id="102" name="文本框 101"/>
          <p:cNvSpPr txBox="1">
            <a:spLocks/>
          </p:cNvSpPr>
          <p:nvPr/>
        </p:nvSpPr>
        <p:spPr>
          <a:xfrm>
            <a:off x="1251655" y="2969268"/>
            <a:ext cx="1120820" cy="646331"/>
          </a:xfrm>
          <a:prstGeom prst="rect">
            <a:avLst/>
          </a:prstGeom>
          <a:noFill/>
        </p:spPr>
        <p:txBody>
          <a:bodyPr wrap="none" rtlCol="0">
            <a:spAutoFit/>
          </a:bodyPr>
          <a:lstStyle/>
          <a:p>
            <a:r>
              <a:rPr lang="en-US" altLang="zh-CN" sz="3600" b="1" dirty="0">
                <a:solidFill>
                  <a:srgbClr val="C00000"/>
                </a:solidFill>
                <a:latin typeface="Giorgio Sans Medium" panose="020B0603030202040204" pitchFamily="34" charset="0"/>
              </a:rPr>
              <a:t>2014</a:t>
            </a:r>
            <a:endParaRPr lang="zh-CN" altLang="en-US" sz="3600" b="1" dirty="0">
              <a:solidFill>
                <a:srgbClr val="C00000"/>
              </a:solidFill>
              <a:latin typeface="Giorgio Sans Medium" panose="020B0603030202040204" pitchFamily="34" charset="0"/>
            </a:endParaRPr>
          </a:p>
        </p:txBody>
      </p:sp>
      <p:sp>
        <p:nvSpPr>
          <p:cNvPr id="103" name="文本框 102"/>
          <p:cNvSpPr txBox="1">
            <a:spLocks/>
          </p:cNvSpPr>
          <p:nvPr/>
        </p:nvSpPr>
        <p:spPr>
          <a:xfrm>
            <a:off x="3367762" y="3732960"/>
            <a:ext cx="1120820" cy="646331"/>
          </a:xfrm>
          <a:prstGeom prst="rect">
            <a:avLst/>
          </a:prstGeom>
          <a:noFill/>
        </p:spPr>
        <p:txBody>
          <a:bodyPr wrap="none" rtlCol="0">
            <a:spAutoFit/>
          </a:bodyPr>
          <a:lstStyle/>
          <a:p>
            <a:r>
              <a:rPr lang="en-US" altLang="zh-CN" sz="3600" b="1" dirty="0">
                <a:solidFill>
                  <a:srgbClr val="C00000"/>
                </a:solidFill>
                <a:latin typeface="Giorgio Sans Medium" panose="020B0603030202040204" pitchFamily="34" charset="0"/>
              </a:rPr>
              <a:t>2015</a:t>
            </a:r>
            <a:endParaRPr lang="zh-CN" altLang="en-US" sz="3600" b="1" dirty="0">
              <a:solidFill>
                <a:srgbClr val="C00000"/>
              </a:solidFill>
              <a:latin typeface="Giorgio Sans Medium" panose="020B0603030202040204" pitchFamily="34" charset="0"/>
            </a:endParaRPr>
          </a:p>
        </p:txBody>
      </p:sp>
      <p:sp>
        <p:nvSpPr>
          <p:cNvPr id="104" name="文本框 103"/>
          <p:cNvSpPr txBox="1">
            <a:spLocks/>
          </p:cNvSpPr>
          <p:nvPr/>
        </p:nvSpPr>
        <p:spPr>
          <a:xfrm>
            <a:off x="7645003" y="3732960"/>
            <a:ext cx="1120820" cy="646331"/>
          </a:xfrm>
          <a:prstGeom prst="rect">
            <a:avLst/>
          </a:prstGeom>
          <a:noFill/>
        </p:spPr>
        <p:txBody>
          <a:bodyPr wrap="none" rtlCol="0">
            <a:spAutoFit/>
          </a:bodyPr>
          <a:lstStyle/>
          <a:p>
            <a:r>
              <a:rPr lang="en-US" altLang="zh-CN" sz="3600" b="1" dirty="0">
                <a:solidFill>
                  <a:srgbClr val="C00000"/>
                </a:solidFill>
                <a:latin typeface="Giorgio Sans Medium" panose="020B0603030202040204" pitchFamily="34" charset="0"/>
              </a:rPr>
              <a:t>2017</a:t>
            </a:r>
            <a:endParaRPr lang="zh-CN" altLang="en-US" sz="3600" b="1" dirty="0">
              <a:solidFill>
                <a:srgbClr val="C00000"/>
              </a:solidFill>
              <a:latin typeface="Giorgio Sans Medium" panose="020B0603030202040204" pitchFamily="34" charset="0"/>
            </a:endParaRPr>
          </a:p>
        </p:txBody>
      </p:sp>
      <p:sp>
        <p:nvSpPr>
          <p:cNvPr id="105" name="文本框 104"/>
          <p:cNvSpPr txBox="1">
            <a:spLocks/>
          </p:cNvSpPr>
          <p:nvPr/>
        </p:nvSpPr>
        <p:spPr>
          <a:xfrm>
            <a:off x="5487860" y="2969268"/>
            <a:ext cx="1120820" cy="646331"/>
          </a:xfrm>
          <a:prstGeom prst="rect">
            <a:avLst/>
          </a:prstGeom>
          <a:noFill/>
        </p:spPr>
        <p:txBody>
          <a:bodyPr wrap="none" rtlCol="0">
            <a:spAutoFit/>
          </a:bodyPr>
          <a:lstStyle/>
          <a:p>
            <a:r>
              <a:rPr lang="en-US" altLang="zh-CN" sz="3600" b="1" dirty="0">
                <a:solidFill>
                  <a:srgbClr val="C00000"/>
                </a:solidFill>
                <a:latin typeface="Giorgio Sans Medium" panose="020B0603030202040204" pitchFamily="34" charset="0"/>
              </a:rPr>
              <a:t>2016</a:t>
            </a:r>
            <a:endParaRPr lang="zh-CN" altLang="en-US" sz="3600" b="1" dirty="0">
              <a:solidFill>
                <a:srgbClr val="C00000"/>
              </a:solidFill>
              <a:latin typeface="Giorgio Sans Medium" panose="020B0603030202040204" pitchFamily="34" charset="0"/>
            </a:endParaRPr>
          </a:p>
        </p:txBody>
      </p:sp>
      <p:sp>
        <p:nvSpPr>
          <p:cNvPr id="106" name="文本框 105"/>
          <p:cNvSpPr txBox="1">
            <a:spLocks/>
          </p:cNvSpPr>
          <p:nvPr/>
        </p:nvSpPr>
        <p:spPr>
          <a:xfrm>
            <a:off x="9772331" y="2969268"/>
            <a:ext cx="1120820" cy="646331"/>
          </a:xfrm>
          <a:prstGeom prst="rect">
            <a:avLst/>
          </a:prstGeom>
          <a:noFill/>
        </p:spPr>
        <p:txBody>
          <a:bodyPr wrap="none" rtlCol="0">
            <a:spAutoFit/>
          </a:bodyPr>
          <a:lstStyle/>
          <a:p>
            <a:r>
              <a:rPr lang="en-US" altLang="zh-CN" sz="3600" b="1" dirty="0">
                <a:solidFill>
                  <a:srgbClr val="C00000"/>
                </a:solidFill>
                <a:latin typeface="Giorgio Sans Medium" panose="020B0603030202040204" pitchFamily="34" charset="0"/>
              </a:rPr>
              <a:t>2018</a:t>
            </a:r>
            <a:endParaRPr lang="zh-CN" altLang="en-US" sz="3600" b="1" dirty="0">
              <a:solidFill>
                <a:srgbClr val="C00000"/>
              </a:solidFill>
              <a:latin typeface="Giorgio Sans Medium" panose="020B0603030202040204" pitchFamily="34" charset="0"/>
            </a:endParaRPr>
          </a:p>
        </p:txBody>
      </p:sp>
      <p:sp>
        <p:nvSpPr>
          <p:cNvPr id="107" name="文本框 106"/>
          <p:cNvSpPr txBox="1">
            <a:spLocks/>
          </p:cNvSpPr>
          <p:nvPr/>
        </p:nvSpPr>
        <p:spPr>
          <a:xfrm flipH="1">
            <a:off x="1016307" y="1918352"/>
            <a:ext cx="1769448"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sp>
        <p:nvSpPr>
          <p:cNvPr id="108" name="文本框 107"/>
          <p:cNvSpPr txBox="1">
            <a:spLocks/>
          </p:cNvSpPr>
          <p:nvPr/>
        </p:nvSpPr>
        <p:spPr>
          <a:xfrm flipH="1">
            <a:off x="5256520" y="1918352"/>
            <a:ext cx="1769448"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sp>
        <p:nvSpPr>
          <p:cNvPr id="109" name="文本框 108"/>
          <p:cNvSpPr txBox="1">
            <a:spLocks/>
          </p:cNvSpPr>
          <p:nvPr/>
        </p:nvSpPr>
        <p:spPr>
          <a:xfrm flipH="1">
            <a:off x="9495145" y="1918352"/>
            <a:ext cx="1769448"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sp>
        <p:nvSpPr>
          <p:cNvPr id="110" name="文本框 109"/>
          <p:cNvSpPr txBox="1">
            <a:spLocks/>
          </p:cNvSpPr>
          <p:nvPr/>
        </p:nvSpPr>
        <p:spPr>
          <a:xfrm flipH="1">
            <a:off x="3135620" y="4398233"/>
            <a:ext cx="1769448"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sp>
        <p:nvSpPr>
          <p:cNvPr id="111" name="文本框 110"/>
          <p:cNvSpPr txBox="1">
            <a:spLocks/>
          </p:cNvSpPr>
          <p:nvPr/>
        </p:nvSpPr>
        <p:spPr>
          <a:xfrm flipH="1">
            <a:off x="7375832" y="4398233"/>
            <a:ext cx="1769448"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在这里输入您的文字内容，或者将您的文字内容复制在这里，在这里输入您的文字内容</a:t>
            </a:r>
            <a:endParaRPr kumimoji="0" lang="zh-CN" altLang="en-US" sz="1400" b="0" i="0" u="none" strike="noStrike" kern="0" cap="none" spc="0" normalizeH="0" baseline="0" noProof="0" dirty="0">
              <a:ln>
                <a:noFill/>
              </a:ln>
              <a:solidFill>
                <a:srgbClr val="000000"/>
              </a:solidFill>
              <a:effectLst/>
              <a:uLnTx/>
              <a:uFillTx/>
            </a:endParaRPr>
          </a:p>
        </p:txBody>
      </p:sp>
      <p:cxnSp>
        <p:nvCxnSpPr>
          <p:cNvPr id="112" name="直接连接符 111">
            <a:extLst>
              <a:ext uri="{FF2B5EF4-FFF2-40B4-BE49-F238E27FC236}">
                <a16:creationId xmlns:a16="http://schemas.microsoft.com/office/drawing/2014/main" id="{60C6FA4B-2950-49D2-8A27-78E41A176827}"/>
              </a:ext>
            </a:extLst>
          </p:cNvPr>
          <p:cNvCxnSpPr/>
          <p:nvPr/>
        </p:nvCxnSpPr>
        <p:spPr>
          <a:xfrm>
            <a:off x="820709" y="869984"/>
            <a:ext cx="10337993" cy="0"/>
          </a:xfrm>
          <a:prstGeom prst="line">
            <a:avLst/>
          </a:prstGeom>
          <a:noFill/>
          <a:ln w="12700" cap="flat" cmpd="sng" algn="ctr">
            <a:gradFill>
              <a:gsLst>
                <a:gs pos="0">
                  <a:schemeClr val="bg1"/>
                </a:gs>
                <a:gs pos="100000">
                  <a:srgbClr val="C00000"/>
                </a:gs>
              </a:gsLst>
              <a:lin ang="10800000" scaled="0"/>
            </a:gradFill>
            <a:prstDash val="solid"/>
            <a:miter lim="800000"/>
          </a:ln>
          <a:effectLst/>
        </p:spPr>
      </p:cxnSp>
    </p:spTree>
    <p:extLst>
      <p:ext uri="{BB962C8B-B14F-4D97-AF65-F5344CB8AC3E}">
        <p14:creationId xmlns:p14="http://schemas.microsoft.com/office/powerpoint/2010/main" val="99259003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par>
                                <p:cTn id="10" presetID="35" presetClass="path" presetSubtype="0" accel="50000" decel="50000" fill="hold" nodeType="withEffect">
                                  <p:stCondLst>
                                    <p:cond delay="0"/>
                                  </p:stCondLst>
                                  <p:childTnLst>
                                    <p:animMotion origin="layout" path="M -2.08333E-6 4.07407E-6 L -0.08841 4.07407E-6 " pathEditMode="relative" rAng="0" ptsTypes="AA">
                                      <p:cBhvr>
                                        <p:cTn id="11" dur="1000" spd="-100000" fill="hold"/>
                                        <p:tgtEl>
                                          <p:spTgt spid="79"/>
                                        </p:tgtEl>
                                        <p:attrNameLst>
                                          <p:attrName>ppt_x</p:attrName>
                                          <p:attrName>ppt_y</p:attrName>
                                        </p:attrNameLst>
                                      </p:cBhvr>
                                      <p:rCtr x="-4427" y="0"/>
                                    </p:animMotion>
                                  </p:childTnLst>
                                </p:cTn>
                              </p:par>
                              <p:par>
                                <p:cTn id="12" presetID="53" presetClass="entr" presetSubtype="16" fill="hold" nodeType="withEffect">
                                  <p:stCondLst>
                                    <p:cond delay="250"/>
                                  </p:stCondLst>
                                  <p:childTnLst>
                                    <p:set>
                                      <p:cBhvr>
                                        <p:cTn id="13" dur="1" fill="hold">
                                          <p:stCondLst>
                                            <p:cond delay="0"/>
                                          </p:stCondLst>
                                        </p:cTn>
                                        <p:tgtEl>
                                          <p:spTgt spid="76"/>
                                        </p:tgtEl>
                                        <p:attrNameLst>
                                          <p:attrName>style.visibility</p:attrName>
                                        </p:attrNameLst>
                                      </p:cBhvr>
                                      <p:to>
                                        <p:strVal val="visible"/>
                                      </p:to>
                                    </p:set>
                                    <p:anim calcmode="lin" valueType="num">
                                      <p:cBhvr>
                                        <p:cTn id="14" dur="500" fill="hold"/>
                                        <p:tgtEl>
                                          <p:spTgt spid="76"/>
                                        </p:tgtEl>
                                        <p:attrNameLst>
                                          <p:attrName>ppt_w</p:attrName>
                                        </p:attrNameLst>
                                      </p:cBhvr>
                                      <p:tavLst>
                                        <p:tav tm="0">
                                          <p:val>
                                            <p:fltVal val="0"/>
                                          </p:val>
                                        </p:tav>
                                        <p:tav tm="100000">
                                          <p:val>
                                            <p:strVal val="#ppt_w"/>
                                          </p:val>
                                        </p:tav>
                                      </p:tavLst>
                                    </p:anim>
                                    <p:anim calcmode="lin" valueType="num">
                                      <p:cBhvr>
                                        <p:cTn id="15" dur="500" fill="hold"/>
                                        <p:tgtEl>
                                          <p:spTgt spid="76"/>
                                        </p:tgtEl>
                                        <p:attrNameLst>
                                          <p:attrName>ppt_h</p:attrName>
                                        </p:attrNameLst>
                                      </p:cBhvr>
                                      <p:tavLst>
                                        <p:tav tm="0">
                                          <p:val>
                                            <p:fltVal val="0"/>
                                          </p:val>
                                        </p:tav>
                                        <p:tav tm="100000">
                                          <p:val>
                                            <p:strVal val="#ppt_h"/>
                                          </p:val>
                                        </p:tav>
                                      </p:tavLst>
                                    </p:anim>
                                    <p:animEffect transition="in" filter="fade">
                                      <p:cBhvr>
                                        <p:cTn id="16" dur="500"/>
                                        <p:tgtEl>
                                          <p:spTgt spid="76"/>
                                        </p:tgtEl>
                                      </p:cBhvr>
                                    </p:animEffect>
                                  </p:childTnLst>
                                </p:cTn>
                              </p:par>
                              <p:par>
                                <p:cTn id="17" presetID="35" presetClass="path" presetSubtype="0" accel="50000" decel="50000" fill="hold" nodeType="withEffect">
                                  <p:stCondLst>
                                    <p:cond delay="250"/>
                                  </p:stCondLst>
                                  <p:childTnLst>
                                    <p:animMotion origin="layout" path="M -2.08333E-6 4.07407E-6 L -0.08841 4.07407E-6 " pathEditMode="relative" rAng="0" ptsTypes="AA">
                                      <p:cBhvr>
                                        <p:cTn id="18" dur="1000" spd="-100000" fill="hold"/>
                                        <p:tgtEl>
                                          <p:spTgt spid="76"/>
                                        </p:tgtEl>
                                        <p:attrNameLst>
                                          <p:attrName>ppt_x</p:attrName>
                                          <p:attrName>ppt_y</p:attrName>
                                        </p:attrNameLst>
                                      </p:cBhvr>
                                      <p:rCtr x="-4427" y="0"/>
                                    </p:animMotion>
                                  </p:childTnLst>
                                </p:cTn>
                              </p:par>
                              <p:par>
                                <p:cTn id="19" presetID="53" presetClass="entr" presetSubtype="16" fill="hold" nodeType="withEffect">
                                  <p:stCondLst>
                                    <p:cond delay="500"/>
                                  </p:stCondLst>
                                  <p:childTnLst>
                                    <p:set>
                                      <p:cBhvr>
                                        <p:cTn id="20" dur="1" fill="hold">
                                          <p:stCondLst>
                                            <p:cond delay="0"/>
                                          </p:stCondLst>
                                        </p:cTn>
                                        <p:tgtEl>
                                          <p:spTgt spid="73"/>
                                        </p:tgtEl>
                                        <p:attrNameLst>
                                          <p:attrName>style.visibility</p:attrName>
                                        </p:attrNameLst>
                                      </p:cBhvr>
                                      <p:to>
                                        <p:strVal val="visible"/>
                                      </p:to>
                                    </p:set>
                                    <p:anim calcmode="lin" valueType="num">
                                      <p:cBhvr>
                                        <p:cTn id="21" dur="500" fill="hold"/>
                                        <p:tgtEl>
                                          <p:spTgt spid="73"/>
                                        </p:tgtEl>
                                        <p:attrNameLst>
                                          <p:attrName>ppt_w</p:attrName>
                                        </p:attrNameLst>
                                      </p:cBhvr>
                                      <p:tavLst>
                                        <p:tav tm="0">
                                          <p:val>
                                            <p:fltVal val="0"/>
                                          </p:val>
                                        </p:tav>
                                        <p:tav tm="100000">
                                          <p:val>
                                            <p:strVal val="#ppt_w"/>
                                          </p:val>
                                        </p:tav>
                                      </p:tavLst>
                                    </p:anim>
                                    <p:anim calcmode="lin" valueType="num">
                                      <p:cBhvr>
                                        <p:cTn id="22" dur="500" fill="hold"/>
                                        <p:tgtEl>
                                          <p:spTgt spid="73"/>
                                        </p:tgtEl>
                                        <p:attrNameLst>
                                          <p:attrName>ppt_h</p:attrName>
                                        </p:attrNameLst>
                                      </p:cBhvr>
                                      <p:tavLst>
                                        <p:tav tm="0">
                                          <p:val>
                                            <p:fltVal val="0"/>
                                          </p:val>
                                        </p:tav>
                                        <p:tav tm="100000">
                                          <p:val>
                                            <p:strVal val="#ppt_h"/>
                                          </p:val>
                                        </p:tav>
                                      </p:tavLst>
                                    </p:anim>
                                    <p:animEffect transition="in" filter="fade">
                                      <p:cBhvr>
                                        <p:cTn id="23" dur="500"/>
                                        <p:tgtEl>
                                          <p:spTgt spid="73"/>
                                        </p:tgtEl>
                                      </p:cBhvr>
                                    </p:animEffect>
                                  </p:childTnLst>
                                </p:cTn>
                              </p:par>
                              <p:par>
                                <p:cTn id="24" presetID="35" presetClass="path" presetSubtype="0" accel="50000" decel="50000" fill="hold" nodeType="withEffect">
                                  <p:stCondLst>
                                    <p:cond delay="500"/>
                                  </p:stCondLst>
                                  <p:childTnLst>
                                    <p:animMotion origin="layout" path="M -2.08333E-6 4.07407E-6 L -0.08841 4.07407E-6 " pathEditMode="relative" rAng="0" ptsTypes="AA">
                                      <p:cBhvr>
                                        <p:cTn id="25" dur="1000" spd="-100000" fill="hold"/>
                                        <p:tgtEl>
                                          <p:spTgt spid="73"/>
                                        </p:tgtEl>
                                        <p:attrNameLst>
                                          <p:attrName>ppt_x</p:attrName>
                                          <p:attrName>ppt_y</p:attrName>
                                        </p:attrNameLst>
                                      </p:cBhvr>
                                      <p:rCtr x="-4427" y="0"/>
                                    </p:animMotion>
                                  </p:childTnLst>
                                </p:cTn>
                              </p:par>
                              <p:par>
                                <p:cTn id="26" presetID="53" presetClass="entr" presetSubtype="16" fill="hold" nodeType="withEffect">
                                  <p:stCondLst>
                                    <p:cond delay="750"/>
                                  </p:stCondLst>
                                  <p:childTnLst>
                                    <p:set>
                                      <p:cBhvr>
                                        <p:cTn id="27" dur="1" fill="hold">
                                          <p:stCondLst>
                                            <p:cond delay="0"/>
                                          </p:stCondLst>
                                        </p:cTn>
                                        <p:tgtEl>
                                          <p:spTgt spid="70"/>
                                        </p:tgtEl>
                                        <p:attrNameLst>
                                          <p:attrName>style.visibility</p:attrName>
                                        </p:attrNameLst>
                                      </p:cBhvr>
                                      <p:to>
                                        <p:strVal val="visible"/>
                                      </p:to>
                                    </p:set>
                                    <p:anim calcmode="lin" valueType="num">
                                      <p:cBhvr>
                                        <p:cTn id="28" dur="500" fill="hold"/>
                                        <p:tgtEl>
                                          <p:spTgt spid="70"/>
                                        </p:tgtEl>
                                        <p:attrNameLst>
                                          <p:attrName>ppt_w</p:attrName>
                                        </p:attrNameLst>
                                      </p:cBhvr>
                                      <p:tavLst>
                                        <p:tav tm="0">
                                          <p:val>
                                            <p:fltVal val="0"/>
                                          </p:val>
                                        </p:tav>
                                        <p:tav tm="100000">
                                          <p:val>
                                            <p:strVal val="#ppt_w"/>
                                          </p:val>
                                        </p:tav>
                                      </p:tavLst>
                                    </p:anim>
                                    <p:anim calcmode="lin" valueType="num">
                                      <p:cBhvr>
                                        <p:cTn id="29" dur="500" fill="hold"/>
                                        <p:tgtEl>
                                          <p:spTgt spid="70"/>
                                        </p:tgtEl>
                                        <p:attrNameLst>
                                          <p:attrName>ppt_h</p:attrName>
                                        </p:attrNameLst>
                                      </p:cBhvr>
                                      <p:tavLst>
                                        <p:tav tm="0">
                                          <p:val>
                                            <p:fltVal val="0"/>
                                          </p:val>
                                        </p:tav>
                                        <p:tav tm="100000">
                                          <p:val>
                                            <p:strVal val="#ppt_h"/>
                                          </p:val>
                                        </p:tav>
                                      </p:tavLst>
                                    </p:anim>
                                    <p:animEffect transition="in" filter="fade">
                                      <p:cBhvr>
                                        <p:cTn id="30" dur="500"/>
                                        <p:tgtEl>
                                          <p:spTgt spid="70"/>
                                        </p:tgtEl>
                                      </p:cBhvr>
                                    </p:animEffect>
                                  </p:childTnLst>
                                </p:cTn>
                              </p:par>
                              <p:par>
                                <p:cTn id="31" presetID="35" presetClass="path" presetSubtype="0" accel="50000" decel="50000" fill="hold" nodeType="withEffect">
                                  <p:stCondLst>
                                    <p:cond delay="750"/>
                                  </p:stCondLst>
                                  <p:childTnLst>
                                    <p:animMotion origin="layout" path="M -2.08333E-6 4.07407E-6 L -0.08841 4.07407E-6 " pathEditMode="relative" rAng="0" ptsTypes="AA">
                                      <p:cBhvr>
                                        <p:cTn id="32" dur="1000" spd="-100000" fill="hold"/>
                                        <p:tgtEl>
                                          <p:spTgt spid="70"/>
                                        </p:tgtEl>
                                        <p:attrNameLst>
                                          <p:attrName>ppt_x</p:attrName>
                                          <p:attrName>ppt_y</p:attrName>
                                        </p:attrNameLst>
                                      </p:cBhvr>
                                      <p:rCtr x="-4427" y="0"/>
                                    </p:animMotion>
                                  </p:childTnLst>
                                </p:cTn>
                              </p:par>
                              <p:par>
                                <p:cTn id="33" presetID="53" presetClass="entr" presetSubtype="16" fill="hold" nodeType="withEffect">
                                  <p:stCondLst>
                                    <p:cond delay="1000"/>
                                  </p:stCondLst>
                                  <p:childTnLst>
                                    <p:set>
                                      <p:cBhvr>
                                        <p:cTn id="34" dur="1" fill="hold">
                                          <p:stCondLst>
                                            <p:cond delay="0"/>
                                          </p:stCondLst>
                                        </p:cTn>
                                        <p:tgtEl>
                                          <p:spTgt spid="67"/>
                                        </p:tgtEl>
                                        <p:attrNameLst>
                                          <p:attrName>style.visibility</p:attrName>
                                        </p:attrNameLst>
                                      </p:cBhvr>
                                      <p:to>
                                        <p:strVal val="visible"/>
                                      </p:to>
                                    </p:set>
                                    <p:anim calcmode="lin" valueType="num">
                                      <p:cBhvr>
                                        <p:cTn id="35" dur="500" fill="hold"/>
                                        <p:tgtEl>
                                          <p:spTgt spid="67"/>
                                        </p:tgtEl>
                                        <p:attrNameLst>
                                          <p:attrName>ppt_w</p:attrName>
                                        </p:attrNameLst>
                                      </p:cBhvr>
                                      <p:tavLst>
                                        <p:tav tm="0">
                                          <p:val>
                                            <p:fltVal val="0"/>
                                          </p:val>
                                        </p:tav>
                                        <p:tav tm="100000">
                                          <p:val>
                                            <p:strVal val="#ppt_w"/>
                                          </p:val>
                                        </p:tav>
                                      </p:tavLst>
                                    </p:anim>
                                    <p:anim calcmode="lin" valueType="num">
                                      <p:cBhvr>
                                        <p:cTn id="36" dur="500" fill="hold"/>
                                        <p:tgtEl>
                                          <p:spTgt spid="67"/>
                                        </p:tgtEl>
                                        <p:attrNameLst>
                                          <p:attrName>ppt_h</p:attrName>
                                        </p:attrNameLst>
                                      </p:cBhvr>
                                      <p:tavLst>
                                        <p:tav tm="0">
                                          <p:val>
                                            <p:fltVal val="0"/>
                                          </p:val>
                                        </p:tav>
                                        <p:tav tm="100000">
                                          <p:val>
                                            <p:strVal val="#ppt_h"/>
                                          </p:val>
                                        </p:tav>
                                      </p:tavLst>
                                    </p:anim>
                                    <p:animEffect transition="in" filter="fade">
                                      <p:cBhvr>
                                        <p:cTn id="37" dur="500"/>
                                        <p:tgtEl>
                                          <p:spTgt spid="67"/>
                                        </p:tgtEl>
                                      </p:cBhvr>
                                    </p:animEffect>
                                  </p:childTnLst>
                                </p:cTn>
                              </p:par>
                              <p:par>
                                <p:cTn id="38" presetID="35" presetClass="path" presetSubtype="0" accel="50000" decel="50000" fill="hold" nodeType="withEffect">
                                  <p:stCondLst>
                                    <p:cond delay="1000"/>
                                  </p:stCondLst>
                                  <p:childTnLst>
                                    <p:animMotion origin="layout" path="M -2.08333E-6 4.07407E-6 L -0.08841 4.07407E-6 " pathEditMode="relative" rAng="0" ptsTypes="AA">
                                      <p:cBhvr>
                                        <p:cTn id="39" dur="1000" spd="-100000" fill="hold"/>
                                        <p:tgtEl>
                                          <p:spTgt spid="67"/>
                                        </p:tgtEl>
                                        <p:attrNameLst>
                                          <p:attrName>ppt_x</p:attrName>
                                          <p:attrName>ppt_y</p:attrName>
                                        </p:attrNameLst>
                                      </p:cBhvr>
                                      <p:rCtr x="-4427" y="0"/>
                                    </p:animMotion>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250" fill="hold"/>
                                        <p:tgtEl>
                                          <p:spTgt spid="97"/>
                                        </p:tgtEl>
                                        <p:attrNameLst>
                                          <p:attrName>ppt_w</p:attrName>
                                        </p:attrNameLst>
                                      </p:cBhvr>
                                      <p:tavLst>
                                        <p:tav tm="0">
                                          <p:val>
                                            <p:fltVal val="0"/>
                                          </p:val>
                                        </p:tav>
                                        <p:tav tm="100000">
                                          <p:val>
                                            <p:strVal val="#ppt_w"/>
                                          </p:val>
                                        </p:tav>
                                      </p:tavLst>
                                    </p:anim>
                                    <p:anim calcmode="lin" valueType="num">
                                      <p:cBhvr>
                                        <p:cTn id="44" dur="250" fill="hold"/>
                                        <p:tgtEl>
                                          <p:spTgt spid="97"/>
                                        </p:tgtEl>
                                        <p:attrNameLst>
                                          <p:attrName>ppt_h</p:attrName>
                                        </p:attrNameLst>
                                      </p:cBhvr>
                                      <p:tavLst>
                                        <p:tav tm="0">
                                          <p:val>
                                            <p:fltVal val="0"/>
                                          </p:val>
                                        </p:tav>
                                        <p:tav tm="100000">
                                          <p:val>
                                            <p:strVal val="#ppt_h"/>
                                          </p:val>
                                        </p:tav>
                                      </p:tavLst>
                                    </p:anim>
                                    <p:animEffect transition="in" filter="fade">
                                      <p:cBhvr>
                                        <p:cTn id="45" dur="250"/>
                                        <p:tgtEl>
                                          <p:spTgt spid="97"/>
                                        </p:tgtEl>
                                      </p:cBhvr>
                                    </p:animEffect>
                                  </p:childTnLst>
                                </p:cTn>
                              </p:par>
                              <p:par>
                                <p:cTn id="46" presetID="6" presetClass="emph" presetSubtype="0" decel="100000" fill="hold" grpId="1" nodeType="withEffect">
                                  <p:stCondLst>
                                    <p:cond delay="200"/>
                                  </p:stCondLst>
                                  <p:childTnLst>
                                    <p:animScale>
                                      <p:cBhvr>
                                        <p:cTn id="47" dur="250" fill="hold"/>
                                        <p:tgtEl>
                                          <p:spTgt spid="97"/>
                                        </p:tgtEl>
                                      </p:cBhvr>
                                      <p:by x="120000" y="120000"/>
                                    </p:animScale>
                                  </p:childTnLst>
                                </p:cTn>
                              </p:par>
                              <p:par>
                                <p:cTn id="48" presetID="6" presetClass="emph" presetSubtype="0" decel="100000" fill="hold" grpId="2" nodeType="withEffect">
                                  <p:stCondLst>
                                    <p:cond delay="400"/>
                                  </p:stCondLst>
                                  <p:childTnLst>
                                    <p:animScale>
                                      <p:cBhvr>
                                        <p:cTn id="49" dur="250" fill="hold"/>
                                        <p:tgtEl>
                                          <p:spTgt spid="97"/>
                                        </p:tgtEl>
                                      </p:cBhvr>
                                      <p:by x="83000" y="83000"/>
                                    </p:animScale>
                                  </p:childTnLst>
                                </p:cTn>
                              </p:par>
                              <p:par>
                                <p:cTn id="50" presetID="53" presetClass="entr" presetSubtype="16" fill="hold" nodeType="withEffect">
                                  <p:stCondLst>
                                    <p:cond delay="400"/>
                                  </p:stCondLst>
                                  <p:childTnLst>
                                    <p:set>
                                      <p:cBhvr>
                                        <p:cTn id="51" dur="1" fill="hold">
                                          <p:stCondLst>
                                            <p:cond delay="0"/>
                                          </p:stCondLst>
                                        </p:cTn>
                                        <p:tgtEl>
                                          <p:spTgt spid="88"/>
                                        </p:tgtEl>
                                        <p:attrNameLst>
                                          <p:attrName>style.visibility</p:attrName>
                                        </p:attrNameLst>
                                      </p:cBhvr>
                                      <p:to>
                                        <p:strVal val="visible"/>
                                      </p:to>
                                    </p:set>
                                    <p:anim calcmode="lin" valueType="num">
                                      <p:cBhvr>
                                        <p:cTn id="52" dur="250" fill="hold"/>
                                        <p:tgtEl>
                                          <p:spTgt spid="88"/>
                                        </p:tgtEl>
                                        <p:attrNameLst>
                                          <p:attrName>ppt_w</p:attrName>
                                        </p:attrNameLst>
                                      </p:cBhvr>
                                      <p:tavLst>
                                        <p:tav tm="0">
                                          <p:val>
                                            <p:fltVal val="0"/>
                                          </p:val>
                                        </p:tav>
                                        <p:tav tm="100000">
                                          <p:val>
                                            <p:strVal val="#ppt_w"/>
                                          </p:val>
                                        </p:tav>
                                      </p:tavLst>
                                    </p:anim>
                                    <p:anim calcmode="lin" valueType="num">
                                      <p:cBhvr>
                                        <p:cTn id="53" dur="250" fill="hold"/>
                                        <p:tgtEl>
                                          <p:spTgt spid="88"/>
                                        </p:tgtEl>
                                        <p:attrNameLst>
                                          <p:attrName>ppt_h</p:attrName>
                                        </p:attrNameLst>
                                      </p:cBhvr>
                                      <p:tavLst>
                                        <p:tav tm="0">
                                          <p:val>
                                            <p:fltVal val="0"/>
                                          </p:val>
                                        </p:tav>
                                        <p:tav tm="100000">
                                          <p:val>
                                            <p:strVal val="#ppt_h"/>
                                          </p:val>
                                        </p:tav>
                                      </p:tavLst>
                                    </p:anim>
                                    <p:animEffect transition="in" filter="fade">
                                      <p:cBhvr>
                                        <p:cTn id="54" dur="250"/>
                                        <p:tgtEl>
                                          <p:spTgt spid="88"/>
                                        </p:tgtEl>
                                      </p:cBhvr>
                                    </p:animEffect>
                                  </p:childTnLst>
                                </p:cTn>
                              </p:par>
                              <p:par>
                                <p:cTn id="55" presetID="6" presetClass="emph" presetSubtype="0" decel="100000" fill="hold" nodeType="withEffect">
                                  <p:stCondLst>
                                    <p:cond delay="600"/>
                                  </p:stCondLst>
                                  <p:childTnLst>
                                    <p:animScale>
                                      <p:cBhvr>
                                        <p:cTn id="56" dur="250" fill="hold"/>
                                        <p:tgtEl>
                                          <p:spTgt spid="88"/>
                                        </p:tgtEl>
                                      </p:cBhvr>
                                      <p:by x="120000" y="120000"/>
                                    </p:animScale>
                                  </p:childTnLst>
                                </p:cTn>
                              </p:par>
                              <p:par>
                                <p:cTn id="57" presetID="6" presetClass="emph" presetSubtype="0" decel="100000" fill="hold" nodeType="withEffect">
                                  <p:stCondLst>
                                    <p:cond delay="800"/>
                                  </p:stCondLst>
                                  <p:childTnLst>
                                    <p:animScale>
                                      <p:cBhvr>
                                        <p:cTn id="58" dur="250" fill="hold"/>
                                        <p:tgtEl>
                                          <p:spTgt spid="88"/>
                                        </p:tgtEl>
                                      </p:cBhvr>
                                      <p:by x="83000" y="83000"/>
                                    </p:animScale>
                                  </p:childTnLst>
                                </p:cTn>
                              </p:par>
                              <p:par>
                                <p:cTn id="59" presetID="53" presetClass="entr" presetSubtype="16" fill="hold" grpId="0" nodeType="withEffect">
                                  <p:stCondLst>
                                    <p:cond delay="600"/>
                                  </p:stCondLst>
                                  <p:childTnLst>
                                    <p:set>
                                      <p:cBhvr>
                                        <p:cTn id="60" dur="1" fill="hold">
                                          <p:stCondLst>
                                            <p:cond delay="0"/>
                                          </p:stCondLst>
                                        </p:cTn>
                                        <p:tgtEl>
                                          <p:spTgt spid="62"/>
                                        </p:tgtEl>
                                        <p:attrNameLst>
                                          <p:attrName>style.visibility</p:attrName>
                                        </p:attrNameLst>
                                      </p:cBhvr>
                                      <p:to>
                                        <p:strVal val="visible"/>
                                      </p:to>
                                    </p:set>
                                    <p:anim calcmode="lin" valueType="num">
                                      <p:cBhvr>
                                        <p:cTn id="61" dur="250" fill="hold"/>
                                        <p:tgtEl>
                                          <p:spTgt spid="62"/>
                                        </p:tgtEl>
                                        <p:attrNameLst>
                                          <p:attrName>ppt_w</p:attrName>
                                        </p:attrNameLst>
                                      </p:cBhvr>
                                      <p:tavLst>
                                        <p:tav tm="0">
                                          <p:val>
                                            <p:fltVal val="0"/>
                                          </p:val>
                                        </p:tav>
                                        <p:tav tm="100000">
                                          <p:val>
                                            <p:strVal val="#ppt_w"/>
                                          </p:val>
                                        </p:tav>
                                      </p:tavLst>
                                    </p:anim>
                                    <p:anim calcmode="lin" valueType="num">
                                      <p:cBhvr>
                                        <p:cTn id="62" dur="250" fill="hold"/>
                                        <p:tgtEl>
                                          <p:spTgt spid="62"/>
                                        </p:tgtEl>
                                        <p:attrNameLst>
                                          <p:attrName>ppt_h</p:attrName>
                                        </p:attrNameLst>
                                      </p:cBhvr>
                                      <p:tavLst>
                                        <p:tav tm="0">
                                          <p:val>
                                            <p:fltVal val="0"/>
                                          </p:val>
                                        </p:tav>
                                        <p:tav tm="100000">
                                          <p:val>
                                            <p:strVal val="#ppt_h"/>
                                          </p:val>
                                        </p:tav>
                                      </p:tavLst>
                                    </p:anim>
                                    <p:animEffect transition="in" filter="fade">
                                      <p:cBhvr>
                                        <p:cTn id="63" dur="250"/>
                                        <p:tgtEl>
                                          <p:spTgt spid="62"/>
                                        </p:tgtEl>
                                      </p:cBhvr>
                                    </p:animEffect>
                                  </p:childTnLst>
                                </p:cTn>
                              </p:par>
                              <p:par>
                                <p:cTn id="64" presetID="6" presetClass="emph" presetSubtype="0" decel="100000" fill="hold" grpId="1" nodeType="withEffect">
                                  <p:stCondLst>
                                    <p:cond delay="800"/>
                                  </p:stCondLst>
                                  <p:childTnLst>
                                    <p:animScale>
                                      <p:cBhvr>
                                        <p:cTn id="65" dur="250" fill="hold"/>
                                        <p:tgtEl>
                                          <p:spTgt spid="62"/>
                                        </p:tgtEl>
                                      </p:cBhvr>
                                      <p:by x="120000" y="120000"/>
                                    </p:animScale>
                                  </p:childTnLst>
                                </p:cTn>
                              </p:par>
                              <p:par>
                                <p:cTn id="66" presetID="6" presetClass="emph" presetSubtype="0" decel="100000" fill="hold" grpId="2" nodeType="withEffect">
                                  <p:stCondLst>
                                    <p:cond delay="1000"/>
                                  </p:stCondLst>
                                  <p:childTnLst>
                                    <p:animScale>
                                      <p:cBhvr>
                                        <p:cTn id="67" dur="250" fill="hold"/>
                                        <p:tgtEl>
                                          <p:spTgt spid="62"/>
                                        </p:tgtEl>
                                      </p:cBhvr>
                                      <p:by x="83000" y="83000"/>
                                    </p:animScale>
                                  </p:childTnLst>
                                </p:cTn>
                              </p:par>
                              <p:par>
                                <p:cTn id="68" presetID="53" presetClass="entr" presetSubtype="16" fill="hold" grpId="0" nodeType="withEffect">
                                  <p:stCondLst>
                                    <p:cond delay="800"/>
                                  </p:stCondLst>
                                  <p:childTnLst>
                                    <p:set>
                                      <p:cBhvr>
                                        <p:cTn id="69" dur="1" fill="hold">
                                          <p:stCondLst>
                                            <p:cond delay="0"/>
                                          </p:stCondLst>
                                        </p:cTn>
                                        <p:tgtEl>
                                          <p:spTgt spid="102"/>
                                        </p:tgtEl>
                                        <p:attrNameLst>
                                          <p:attrName>style.visibility</p:attrName>
                                        </p:attrNameLst>
                                      </p:cBhvr>
                                      <p:to>
                                        <p:strVal val="visible"/>
                                      </p:to>
                                    </p:set>
                                    <p:anim calcmode="lin" valueType="num">
                                      <p:cBhvr>
                                        <p:cTn id="70" dur="250" fill="hold"/>
                                        <p:tgtEl>
                                          <p:spTgt spid="102"/>
                                        </p:tgtEl>
                                        <p:attrNameLst>
                                          <p:attrName>ppt_w</p:attrName>
                                        </p:attrNameLst>
                                      </p:cBhvr>
                                      <p:tavLst>
                                        <p:tav tm="0">
                                          <p:val>
                                            <p:fltVal val="0"/>
                                          </p:val>
                                        </p:tav>
                                        <p:tav tm="100000">
                                          <p:val>
                                            <p:strVal val="#ppt_w"/>
                                          </p:val>
                                        </p:tav>
                                      </p:tavLst>
                                    </p:anim>
                                    <p:anim calcmode="lin" valueType="num">
                                      <p:cBhvr>
                                        <p:cTn id="71" dur="250" fill="hold"/>
                                        <p:tgtEl>
                                          <p:spTgt spid="102"/>
                                        </p:tgtEl>
                                        <p:attrNameLst>
                                          <p:attrName>ppt_h</p:attrName>
                                        </p:attrNameLst>
                                      </p:cBhvr>
                                      <p:tavLst>
                                        <p:tav tm="0">
                                          <p:val>
                                            <p:fltVal val="0"/>
                                          </p:val>
                                        </p:tav>
                                        <p:tav tm="100000">
                                          <p:val>
                                            <p:strVal val="#ppt_h"/>
                                          </p:val>
                                        </p:tav>
                                      </p:tavLst>
                                    </p:anim>
                                    <p:animEffect transition="in" filter="fade">
                                      <p:cBhvr>
                                        <p:cTn id="72" dur="250"/>
                                        <p:tgtEl>
                                          <p:spTgt spid="102"/>
                                        </p:tgtEl>
                                      </p:cBhvr>
                                    </p:animEffect>
                                  </p:childTnLst>
                                </p:cTn>
                              </p:par>
                              <p:par>
                                <p:cTn id="73" presetID="6" presetClass="emph" presetSubtype="0" decel="100000" fill="hold" grpId="1" nodeType="withEffect">
                                  <p:stCondLst>
                                    <p:cond delay="1000"/>
                                  </p:stCondLst>
                                  <p:childTnLst>
                                    <p:animScale>
                                      <p:cBhvr>
                                        <p:cTn id="74" dur="250" fill="hold"/>
                                        <p:tgtEl>
                                          <p:spTgt spid="102"/>
                                        </p:tgtEl>
                                      </p:cBhvr>
                                      <p:by x="120000" y="120000"/>
                                    </p:animScale>
                                  </p:childTnLst>
                                </p:cTn>
                              </p:par>
                              <p:par>
                                <p:cTn id="75" presetID="6" presetClass="emph" presetSubtype="0" decel="100000" fill="hold" grpId="2" nodeType="withEffect">
                                  <p:stCondLst>
                                    <p:cond delay="1200"/>
                                  </p:stCondLst>
                                  <p:childTnLst>
                                    <p:animScale>
                                      <p:cBhvr>
                                        <p:cTn id="76" dur="250" fill="hold"/>
                                        <p:tgtEl>
                                          <p:spTgt spid="102"/>
                                        </p:tgtEl>
                                      </p:cBhvr>
                                      <p:by x="83000" y="83000"/>
                                    </p:animScale>
                                  </p:childTnLst>
                                </p:cTn>
                              </p:par>
                              <p:par>
                                <p:cTn id="77" presetID="53" presetClass="entr" presetSubtype="16" fill="hold" grpId="0" nodeType="withEffect">
                                  <p:stCondLst>
                                    <p:cond delay="1000"/>
                                  </p:stCondLst>
                                  <p:iterate type="lt">
                                    <p:tmPct val="10000"/>
                                  </p:iterate>
                                  <p:childTnLst>
                                    <p:set>
                                      <p:cBhvr>
                                        <p:cTn id="78" dur="1" fill="hold">
                                          <p:stCondLst>
                                            <p:cond delay="0"/>
                                          </p:stCondLst>
                                        </p:cTn>
                                        <p:tgtEl>
                                          <p:spTgt spid="107"/>
                                        </p:tgtEl>
                                        <p:attrNameLst>
                                          <p:attrName>style.visibility</p:attrName>
                                        </p:attrNameLst>
                                      </p:cBhvr>
                                      <p:to>
                                        <p:strVal val="visible"/>
                                      </p:to>
                                    </p:set>
                                    <p:anim calcmode="lin" valueType="num">
                                      <p:cBhvr>
                                        <p:cTn id="79" dur="250" fill="hold"/>
                                        <p:tgtEl>
                                          <p:spTgt spid="107"/>
                                        </p:tgtEl>
                                        <p:attrNameLst>
                                          <p:attrName>ppt_w</p:attrName>
                                        </p:attrNameLst>
                                      </p:cBhvr>
                                      <p:tavLst>
                                        <p:tav tm="0">
                                          <p:val>
                                            <p:fltVal val="0"/>
                                          </p:val>
                                        </p:tav>
                                        <p:tav tm="100000">
                                          <p:val>
                                            <p:strVal val="#ppt_w"/>
                                          </p:val>
                                        </p:tav>
                                      </p:tavLst>
                                    </p:anim>
                                    <p:anim calcmode="lin" valueType="num">
                                      <p:cBhvr>
                                        <p:cTn id="80" dur="250" fill="hold"/>
                                        <p:tgtEl>
                                          <p:spTgt spid="107"/>
                                        </p:tgtEl>
                                        <p:attrNameLst>
                                          <p:attrName>ppt_h</p:attrName>
                                        </p:attrNameLst>
                                      </p:cBhvr>
                                      <p:tavLst>
                                        <p:tav tm="0">
                                          <p:val>
                                            <p:fltVal val="0"/>
                                          </p:val>
                                        </p:tav>
                                        <p:tav tm="100000">
                                          <p:val>
                                            <p:strVal val="#ppt_h"/>
                                          </p:val>
                                        </p:tav>
                                      </p:tavLst>
                                    </p:anim>
                                    <p:animEffect transition="in" filter="fade">
                                      <p:cBhvr>
                                        <p:cTn id="81" dur="250"/>
                                        <p:tgtEl>
                                          <p:spTgt spid="107"/>
                                        </p:tgtEl>
                                      </p:cBhvr>
                                    </p:animEffect>
                                  </p:childTnLst>
                                </p:cTn>
                              </p:par>
                            </p:childTnLst>
                          </p:cTn>
                        </p:par>
                        <p:par>
                          <p:cTn id="82" fill="hold">
                            <p:stCondLst>
                              <p:cond delay="4175"/>
                            </p:stCondLst>
                            <p:childTnLst>
                              <p:par>
                                <p:cTn id="83" presetID="53" presetClass="entr" presetSubtype="16" fill="hold" grpId="0" nodeType="after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p:cTn id="85" dur="250" fill="hold"/>
                                        <p:tgtEl>
                                          <p:spTgt spid="98"/>
                                        </p:tgtEl>
                                        <p:attrNameLst>
                                          <p:attrName>ppt_w</p:attrName>
                                        </p:attrNameLst>
                                      </p:cBhvr>
                                      <p:tavLst>
                                        <p:tav tm="0">
                                          <p:val>
                                            <p:fltVal val="0"/>
                                          </p:val>
                                        </p:tav>
                                        <p:tav tm="100000">
                                          <p:val>
                                            <p:strVal val="#ppt_w"/>
                                          </p:val>
                                        </p:tav>
                                      </p:tavLst>
                                    </p:anim>
                                    <p:anim calcmode="lin" valueType="num">
                                      <p:cBhvr>
                                        <p:cTn id="86" dur="250" fill="hold"/>
                                        <p:tgtEl>
                                          <p:spTgt spid="98"/>
                                        </p:tgtEl>
                                        <p:attrNameLst>
                                          <p:attrName>ppt_h</p:attrName>
                                        </p:attrNameLst>
                                      </p:cBhvr>
                                      <p:tavLst>
                                        <p:tav tm="0">
                                          <p:val>
                                            <p:fltVal val="0"/>
                                          </p:val>
                                        </p:tav>
                                        <p:tav tm="100000">
                                          <p:val>
                                            <p:strVal val="#ppt_h"/>
                                          </p:val>
                                        </p:tav>
                                      </p:tavLst>
                                    </p:anim>
                                    <p:animEffect transition="in" filter="fade">
                                      <p:cBhvr>
                                        <p:cTn id="87" dur="250"/>
                                        <p:tgtEl>
                                          <p:spTgt spid="98"/>
                                        </p:tgtEl>
                                      </p:cBhvr>
                                    </p:animEffect>
                                  </p:childTnLst>
                                </p:cTn>
                              </p:par>
                              <p:par>
                                <p:cTn id="88" presetID="6" presetClass="emph" presetSubtype="0" decel="100000" fill="hold" grpId="1" nodeType="withEffect">
                                  <p:stCondLst>
                                    <p:cond delay="200"/>
                                  </p:stCondLst>
                                  <p:childTnLst>
                                    <p:animScale>
                                      <p:cBhvr>
                                        <p:cTn id="89" dur="250" fill="hold"/>
                                        <p:tgtEl>
                                          <p:spTgt spid="98"/>
                                        </p:tgtEl>
                                      </p:cBhvr>
                                      <p:by x="120000" y="120000"/>
                                    </p:animScale>
                                  </p:childTnLst>
                                </p:cTn>
                              </p:par>
                              <p:par>
                                <p:cTn id="90" presetID="6" presetClass="emph" presetSubtype="0" decel="100000" fill="hold" grpId="2" nodeType="withEffect">
                                  <p:stCondLst>
                                    <p:cond delay="400"/>
                                  </p:stCondLst>
                                  <p:childTnLst>
                                    <p:animScale>
                                      <p:cBhvr>
                                        <p:cTn id="91" dur="250" fill="hold"/>
                                        <p:tgtEl>
                                          <p:spTgt spid="98"/>
                                        </p:tgtEl>
                                      </p:cBhvr>
                                      <p:by x="83000" y="83000"/>
                                    </p:animScale>
                                  </p:childTnLst>
                                </p:cTn>
                              </p:par>
                              <p:par>
                                <p:cTn id="92" presetID="53" presetClass="entr" presetSubtype="16" fill="hold" nodeType="withEffect">
                                  <p:stCondLst>
                                    <p:cond delay="400"/>
                                  </p:stCondLst>
                                  <p:childTnLst>
                                    <p:set>
                                      <p:cBhvr>
                                        <p:cTn id="93" dur="1" fill="hold">
                                          <p:stCondLst>
                                            <p:cond delay="0"/>
                                          </p:stCondLst>
                                        </p:cTn>
                                        <p:tgtEl>
                                          <p:spTgt spid="94"/>
                                        </p:tgtEl>
                                        <p:attrNameLst>
                                          <p:attrName>style.visibility</p:attrName>
                                        </p:attrNameLst>
                                      </p:cBhvr>
                                      <p:to>
                                        <p:strVal val="visible"/>
                                      </p:to>
                                    </p:set>
                                    <p:anim calcmode="lin" valueType="num">
                                      <p:cBhvr>
                                        <p:cTn id="94" dur="250" fill="hold"/>
                                        <p:tgtEl>
                                          <p:spTgt spid="94"/>
                                        </p:tgtEl>
                                        <p:attrNameLst>
                                          <p:attrName>ppt_w</p:attrName>
                                        </p:attrNameLst>
                                      </p:cBhvr>
                                      <p:tavLst>
                                        <p:tav tm="0">
                                          <p:val>
                                            <p:fltVal val="0"/>
                                          </p:val>
                                        </p:tav>
                                        <p:tav tm="100000">
                                          <p:val>
                                            <p:strVal val="#ppt_w"/>
                                          </p:val>
                                        </p:tav>
                                      </p:tavLst>
                                    </p:anim>
                                    <p:anim calcmode="lin" valueType="num">
                                      <p:cBhvr>
                                        <p:cTn id="95" dur="250" fill="hold"/>
                                        <p:tgtEl>
                                          <p:spTgt spid="94"/>
                                        </p:tgtEl>
                                        <p:attrNameLst>
                                          <p:attrName>ppt_h</p:attrName>
                                        </p:attrNameLst>
                                      </p:cBhvr>
                                      <p:tavLst>
                                        <p:tav tm="0">
                                          <p:val>
                                            <p:fltVal val="0"/>
                                          </p:val>
                                        </p:tav>
                                        <p:tav tm="100000">
                                          <p:val>
                                            <p:strVal val="#ppt_h"/>
                                          </p:val>
                                        </p:tav>
                                      </p:tavLst>
                                    </p:anim>
                                    <p:animEffect transition="in" filter="fade">
                                      <p:cBhvr>
                                        <p:cTn id="96" dur="250"/>
                                        <p:tgtEl>
                                          <p:spTgt spid="94"/>
                                        </p:tgtEl>
                                      </p:cBhvr>
                                    </p:animEffect>
                                  </p:childTnLst>
                                </p:cTn>
                              </p:par>
                              <p:par>
                                <p:cTn id="97" presetID="6" presetClass="emph" presetSubtype="0" decel="100000" fill="hold" nodeType="withEffect">
                                  <p:stCondLst>
                                    <p:cond delay="600"/>
                                  </p:stCondLst>
                                  <p:childTnLst>
                                    <p:animScale>
                                      <p:cBhvr>
                                        <p:cTn id="98" dur="250" fill="hold"/>
                                        <p:tgtEl>
                                          <p:spTgt spid="94"/>
                                        </p:tgtEl>
                                      </p:cBhvr>
                                      <p:by x="120000" y="120000"/>
                                    </p:animScale>
                                  </p:childTnLst>
                                </p:cTn>
                              </p:par>
                              <p:par>
                                <p:cTn id="99" presetID="6" presetClass="emph" presetSubtype="0" decel="100000" fill="hold" nodeType="withEffect">
                                  <p:stCondLst>
                                    <p:cond delay="800"/>
                                  </p:stCondLst>
                                  <p:childTnLst>
                                    <p:animScale>
                                      <p:cBhvr>
                                        <p:cTn id="100" dur="250" fill="hold"/>
                                        <p:tgtEl>
                                          <p:spTgt spid="94"/>
                                        </p:tgtEl>
                                      </p:cBhvr>
                                      <p:by x="83000" y="83000"/>
                                    </p:animScale>
                                  </p:childTnLst>
                                </p:cTn>
                              </p:par>
                              <p:par>
                                <p:cTn id="101" presetID="53" presetClass="entr" presetSubtype="16" fill="hold" grpId="0" nodeType="withEffect">
                                  <p:stCondLst>
                                    <p:cond delay="600"/>
                                  </p:stCondLst>
                                  <p:childTnLst>
                                    <p:set>
                                      <p:cBhvr>
                                        <p:cTn id="102" dur="1" fill="hold">
                                          <p:stCondLst>
                                            <p:cond delay="0"/>
                                          </p:stCondLst>
                                        </p:cTn>
                                        <p:tgtEl>
                                          <p:spTgt spid="65"/>
                                        </p:tgtEl>
                                        <p:attrNameLst>
                                          <p:attrName>style.visibility</p:attrName>
                                        </p:attrNameLst>
                                      </p:cBhvr>
                                      <p:to>
                                        <p:strVal val="visible"/>
                                      </p:to>
                                    </p:set>
                                    <p:anim calcmode="lin" valueType="num">
                                      <p:cBhvr>
                                        <p:cTn id="103" dur="250" fill="hold"/>
                                        <p:tgtEl>
                                          <p:spTgt spid="65"/>
                                        </p:tgtEl>
                                        <p:attrNameLst>
                                          <p:attrName>ppt_w</p:attrName>
                                        </p:attrNameLst>
                                      </p:cBhvr>
                                      <p:tavLst>
                                        <p:tav tm="0">
                                          <p:val>
                                            <p:fltVal val="0"/>
                                          </p:val>
                                        </p:tav>
                                        <p:tav tm="100000">
                                          <p:val>
                                            <p:strVal val="#ppt_w"/>
                                          </p:val>
                                        </p:tav>
                                      </p:tavLst>
                                    </p:anim>
                                    <p:anim calcmode="lin" valueType="num">
                                      <p:cBhvr>
                                        <p:cTn id="104" dur="250" fill="hold"/>
                                        <p:tgtEl>
                                          <p:spTgt spid="65"/>
                                        </p:tgtEl>
                                        <p:attrNameLst>
                                          <p:attrName>ppt_h</p:attrName>
                                        </p:attrNameLst>
                                      </p:cBhvr>
                                      <p:tavLst>
                                        <p:tav tm="0">
                                          <p:val>
                                            <p:fltVal val="0"/>
                                          </p:val>
                                        </p:tav>
                                        <p:tav tm="100000">
                                          <p:val>
                                            <p:strVal val="#ppt_h"/>
                                          </p:val>
                                        </p:tav>
                                      </p:tavLst>
                                    </p:anim>
                                    <p:animEffect transition="in" filter="fade">
                                      <p:cBhvr>
                                        <p:cTn id="105" dur="250"/>
                                        <p:tgtEl>
                                          <p:spTgt spid="65"/>
                                        </p:tgtEl>
                                      </p:cBhvr>
                                    </p:animEffect>
                                  </p:childTnLst>
                                </p:cTn>
                              </p:par>
                              <p:par>
                                <p:cTn id="106" presetID="6" presetClass="emph" presetSubtype="0" decel="100000" fill="hold" grpId="1" nodeType="withEffect">
                                  <p:stCondLst>
                                    <p:cond delay="800"/>
                                  </p:stCondLst>
                                  <p:childTnLst>
                                    <p:animScale>
                                      <p:cBhvr>
                                        <p:cTn id="107" dur="250" fill="hold"/>
                                        <p:tgtEl>
                                          <p:spTgt spid="65"/>
                                        </p:tgtEl>
                                      </p:cBhvr>
                                      <p:by x="120000" y="120000"/>
                                    </p:animScale>
                                  </p:childTnLst>
                                </p:cTn>
                              </p:par>
                              <p:par>
                                <p:cTn id="108" presetID="6" presetClass="emph" presetSubtype="0" decel="100000" fill="hold" grpId="2" nodeType="withEffect">
                                  <p:stCondLst>
                                    <p:cond delay="1000"/>
                                  </p:stCondLst>
                                  <p:childTnLst>
                                    <p:animScale>
                                      <p:cBhvr>
                                        <p:cTn id="109" dur="250" fill="hold"/>
                                        <p:tgtEl>
                                          <p:spTgt spid="65"/>
                                        </p:tgtEl>
                                      </p:cBhvr>
                                      <p:by x="83000" y="83000"/>
                                    </p:animScale>
                                  </p:childTnLst>
                                </p:cTn>
                              </p:par>
                              <p:par>
                                <p:cTn id="110" presetID="53" presetClass="entr" presetSubtype="16" fill="hold" grpId="0" nodeType="withEffect">
                                  <p:stCondLst>
                                    <p:cond delay="80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250" fill="hold"/>
                                        <p:tgtEl>
                                          <p:spTgt spid="103"/>
                                        </p:tgtEl>
                                        <p:attrNameLst>
                                          <p:attrName>ppt_w</p:attrName>
                                        </p:attrNameLst>
                                      </p:cBhvr>
                                      <p:tavLst>
                                        <p:tav tm="0">
                                          <p:val>
                                            <p:fltVal val="0"/>
                                          </p:val>
                                        </p:tav>
                                        <p:tav tm="100000">
                                          <p:val>
                                            <p:strVal val="#ppt_w"/>
                                          </p:val>
                                        </p:tav>
                                      </p:tavLst>
                                    </p:anim>
                                    <p:anim calcmode="lin" valueType="num">
                                      <p:cBhvr>
                                        <p:cTn id="113" dur="250" fill="hold"/>
                                        <p:tgtEl>
                                          <p:spTgt spid="103"/>
                                        </p:tgtEl>
                                        <p:attrNameLst>
                                          <p:attrName>ppt_h</p:attrName>
                                        </p:attrNameLst>
                                      </p:cBhvr>
                                      <p:tavLst>
                                        <p:tav tm="0">
                                          <p:val>
                                            <p:fltVal val="0"/>
                                          </p:val>
                                        </p:tav>
                                        <p:tav tm="100000">
                                          <p:val>
                                            <p:strVal val="#ppt_h"/>
                                          </p:val>
                                        </p:tav>
                                      </p:tavLst>
                                    </p:anim>
                                    <p:animEffect transition="in" filter="fade">
                                      <p:cBhvr>
                                        <p:cTn id="114" dur="250"/>
                                        <p:tgtEl>
                                          <p:spTgt spid="103"/>
                                        </p:tgtEl>
                                      </p:cBhvr>
                                    </p:animEffect>
                                  </p:childTnLst>
                                </p:cTn>
                              </p:par>
                              <p:par>
                                <p:cTn id="115" presetID="6" presetClass="emph" presetSubtype="0" decel="100000" fill="hold" grpId="1" nodeType="withEffect">
                                  <p:stCondLst>
                                    <p:cond delay="1000"/>
                                  </p:stCondLst>
                                  <p:childTnLst>
                                    <p:animScale>
                                      <p:cBhvr>
                                        <p:cTn id="116" dur="250" fill="hold"/>
                                        <p:tgtEl>
                                          <p:spTgt spid="103"/>
                                        </p:tgtEl>
                                      </p:cBhvr>
                                      <p:by x="120000" y="120000"/>
                                    </p:animScale>
                                  </p:childTnLst>
                                </p:cTn>
                              </p:par>
                              <p:par>
                                <p:cTn id="117" presetID="6" presetClass="emph" presetSubtype="0" decel="100000" fill="hold" grpId="2" nodeType="withEffect">
                                  <p:stCondLst>
                                    <p:cond delay="1200"/>
                                  </p:stCondLst>
                                  <p:childTnLst>
                                    <p:animScale>
                                      <p:cBhvr>
                                        <p:cTn id="118" dur="250" fill="hold"/>
                                        <p:tgtEl>
                                          <p:spTgt spid="103"/>
                                        </p:tgtEl>
                                      </p:cBhvr>
                                      <p:by x="83000" y="83000"/>
                                    </p:animScale>
                                  </p:childTnLst>
                                </p:cTn>
                              </p:par>
                              <p:par>
                                <p:cTn id="119" presetID="53" presetClass="entr" presetSubtype="16" fill="hold" grpId="0" nodeType="withEffect">
                                  <p:stCondLst>
                                    <p:cond delay="1000"/>
                                  </p:stCondLst>
                                  <p:iterate type="lt">
                                    <p:tmPct val="10000"/>
                                  </p:iterate>
                                  <p:childTnLst>
                                    <p:set>
                                      <p:cBhvr>
                                        <p:cTn id="120" dur="1" fill="hold">
                                          <p:stCondLst>
                                            <p:cond delay="0"/>
                                          </p:stCondLst>
                                        </p:cTn>
                                        <p:tgtEl>
                                          <p:spTgt spid="110"/>
                                        </p:tgtEl>
                                        <p:attrNameLst>
                                          <p:attrName>style.visibility</p:attrName>
                                        </p:attrNameLst>
                                      </p:cBhvr>
                                      <p:to>
                                        <p:strVal val="visible"/>
                                      </p:to>
                                    </p:set>
                                    <p:anim calcmode="lin" valueType="num">
                                      <p:cBhvr>
                                        <p:cTn id="121" dur="250" fill="hold"/>
                                        <p:tgtEl>
                                          <p:spTgt spid="110"/>
                                        </p:tgtEl>
                                        <p:attrNameLst>
                                          <p:attrName>ppt_w</p:attrName>
                                        </p:attrNameLst>
                                      </p:cBhvr>
                                      <p:tavLst>
                                        <p:tav tm="0">
                                          <p:val>
                                            <p:fltVal val="0"/>
                                          </p:val>
                                        </p:tav>
                                        <p:tav tm="100000">
                                          <p:val>
                                            <p:strVal val="#ppt_w"/>
                                          </p:val>
                                        </p:tav>
                                      </p:tavLst>
                                    </p:anim>
                                    <p:anim calcmode="lin" valueType="num">
                                      <p:cBhvr>
                                        <p:cTn id="122" dur="250" fill="hold"/>
                                        <p:tgtEl>
                                          <p:spTgt spid="110"/>
                                        </p:tgtEl>
                                        <p:attrNameLst>
                                          <p:attrName>ppt_h</p:attrName>
                                        </p:attrNameLst>
                                      </p:cBhvr>
                                      <p:tavLst>
                                        <p:tav tm="0">
                                          <p:val>
                                            <p:fltVal val="0"/>
                                          </p:val>
                                        </p:tav>
                                        <p:tav tm="100000">
                                          <p:val>
                                            <p:strVal val="#ppt_h"/>
                                          </p:val>
                                        </p:tav>
                                      </p:tavLst>
                                    </p:anim>
                                    <p:animEffect transition="in" filter="fade">
                                      <p:cBhvr>
                                        <p:cTn id="123" dur="250"/>
                                        <p:tgtEl>
                                          <p:spTgt spid="110"/>
                                        </p:tgtEl>
                                      </p:cBhvr>
                                    </p:animEffect>
                                  </p:childTnLst>
                                </p:cTn>
                              </p:par>
                            </p:childTnLst>
                          </p:cTn>
                        </p:par>
                        <p:par>
                          <p:cTn id="124" fill="hold">
                            <p:stCondLst>
                              <p:cond delay="6350"/>
                            </p:stCondLst>
                            <p:childTnLst>
                              <p:par>
                                <p:cTn id="125" presetID="53" presetClass="entr" presetSubtype="16" fill="hold" grpId="0" nodeType="afterEffect">
                                  <p:stCondLst>
                                    <p:cond delay="0"/>
                                  </p:stCondLst>
                                  <p:childTnLst>
                                    <p:set>
                                      <p:cBhvr>
                                        <p:cTn id="126" dur="1" fill="hold">
                                          <p:stCondLst>
                                            <p:cond delay="0"/>
                                          </p:stCondLst>
                                        </p:cTn>
                                        <p:tgtEl>
                                          <p:spTgt spid="100"/>
                                        </p:tgtEl>
                                        <p:attrNameLst>
                                          <p:attrName>style.visibility</p:attrName>
                                        </p:attrNameLst>
                                      </p:cBhvr>
                                      <p:to>
                                        <p:strVal val="visible"/>
                                      </p:to>
                                    </p:set>
                                    <p:anim calcmode="lin" valueType="num">
                                      <p:cBhvr>
                                        <p:cTn id="127" dur="250" fill="hold"/>
                                        <p:tgtEl>
                                          <p:spTgt spid="100"/>
                                        </p:tgtEl>
                                        <p:attrNameLst>
                                          <p:attrName>ppt_w</p:attrName>
                                        </p:attrNameLst>
                                      </p:cBhvr>
                                      <p:tavLst>
                                        <p:tav tm="0">
                                          <p:val>
                                            <p:fltVal val="0"/>
                                          </p:val>
                                        </p:tav>
                                        <p:tav tm="100000">
                                          <p:val>
                                            <p:strVal val="#ppt_w"/>
                                          </p:val>
                                        </p:tav>
                                      </p:tavLst>
                                    </p:anim>
                                    <p:anim calcmode="lin" valueType="num">
                                      <p:cBhvr>
                                        <p:cTn id="128" dur="250" fill="hold"/>
                                        <p:tgtEl>
                                          <p:spTgt spid="100"/>
                                        </p:tgtEl>
                                        <p:attrNameLst>
                                          <p:attrName>ppt_h</p:attrName>
                                        </p:attrNameLst>
                                      </p:cBhvr>
                                      <p:tavLst>
                                        <p:tav tm="0">
                                          <p:val>
                                            <p:fltVal val="0"/>
                                          </p:val>
                                        </p:tav>
                                        <p:tav tm="100000">
                                          <p:val>
                                            <p:strVal val="#ppt_h"/>
                                          </p:val>
                                        </p:tav>
                                      </p:tavLst>
                                    </p:anim>
                                    <p:animEffect transition="in" filter="fade">
                                      <p:cBhvr>
                                        <p:cTn id="129" dur="250"/>
                                        <p:tgtEl>
                                          <p:spTgt spid="100"/>
                                        </p:tgtEl>
                                      </p:cBhvr>
                                    </p:animEffect>
                                  </p:childTnLst>
                                </p:cTn>
                              </p:par>
                              <p:par>
                                <p:cTn id="130" presetID="6" presetClass="emph" presetSubtype="0" decel="100000" fill="hold" grpId="1" nodeType="withEffect">
                                  <p:stCondLst>
                                    <p:cond delay="200"/>
                                  </p:stCondLst>
                                  <p:childTnLst>
                                    <p:animScale>
                                      <p:cBhvr>
                                        <p:cTn id="131" dur="250" fill="hold"/>
                                        <p:tgtEl>
                                          <p:spTgt spid="100"/>
                                        </p:tgtEl>
                                      </p:cBhvr>
                                      <p:by x="120000" y="120000"/>
                                    </p:animScale>
                                  </p:childTnLst>
                                </p:cTn>
                              </p:par>
                              <p:par>
                                <p:cTn id="132" presetID="6" presetClass="emph" presetSubtype="0" decel="100000" fill="hold" grpId="2" nodeType="withEffect">
                                  <p:stCondLst>
                                    <p:cond delay="400"/>
                                  </p:stCondLst>
                                  <p:childTnLst>
                                    <p:animScale>
                                      <p:cBhvr>
                                        <p:cTn id="133" dur="250" fill="hold"/>
                                        <p:tgtEl>
                                          <p:spTgt spid="100"/>
                                        </p:tgtEl>
                                      </p:cBhvr>
                                      <p:by x="83000" y="83000"/>
                                    </p:animScale>
                                  </p:childTnLst>
                                </p:cTn>
                              </p:par>
                              <p:par>
                                <p:cTn id="134" presetID="53" presetClass="entr" presetSubtype="16" fill="hold" nodeType="withEffect">
                                  <p:stCondLst>
                                    <p:cond delay="400"/>
                                  </p:stCondLst>
                                  <p:childTnLst>
                                    <p:set>
                                      <p:cBhvr>
                                        <p:cTn id="135" dur="1" fill="hold">
                                          <p:stCondLst>
                                            <p:cond delay="0"/>
                                          </p:stCondLst>
                                        </p:cTn>
                                        <p:tgtEl>
                                          <p:spTgt spid="82"/>
                                        </p:tgtEl>
                                        <p:attrNameLst>
                                          <p:attrName>style.visibility</p:attrName>
                                        </p:attrNameLst>
                                      </p:cBhvr>
                                      <p:to>
                                        <p:strVal val="visible"/>
                                      </p:to>
                                    </p:set>
                                    <p:anim calcmode="lin" valueType="num">
                                      <p:cBhvr>
                                        <p:cTn id="136" dur="250" fill="hold"/>
                                        <p:tgtEl>
                                          <p:spTgt spid="82"/>
                                        </p:tgtEl>
                                        <p:attrNameLst>
                                          <p:attrName>ppt_w</p:attrName>
                                        </p:attrNameLst>
                                      </p:cBhvr>
                                      <p:tavLst>
                                        <p:tav tm="0">
                                          <p:val>
                                            <p:fltVal val="0"/>
                                          </p:val>
                                        </p:tav>
                                        <p:tav tm="100000">
                                          <p:val>
                                            <p:strVal val="#ppt_w"/>
                                          </p:val>
                                        </p:tav>
                                      </p:tavLst>
                                    </p:anim>
                                    <p:anim calcmode="lin" valueType="num">
                                      <p:cBhvr>
                                        <p:cTn id="137" dur="250" fill="hold"/>
                                        <p:tgtEl>
                                          <p:spTgt spid="82"/>
                                        </p:tgtEl>
                                        <p:attrNameLst>
                                          <p:attrName>ppt_h</p:attrName>
                                        </p:attrNameLst>
                                      </p:cBhvr>
                                      <p:tavLst>
                                        <p:tav tm="0">
                                          <p:val>
                                            <p:fltVal val="0"/>
                                          </p:val>
                                        </p:tav>
                                        <p:tav tm="100000">
                                          <p:val>
                                            <p:strVal val="#ppt_h"/>
                                          </p:val>
                                        </p:tav>
                                      </p:tavLst>
                                    </p:anim>
                                    <p:animEffect transition="in" filter="fade">
                                      <p:cBhvr>
                                        <p:cTn id="138" dur="250"/>
                                        <p:tgtEl>
                                          <p:spTgt spid="82"/>
                                        </p:tgtEl>
                                      </p:cBhvr>
                                    </p:animEffect>
                                  </p:childTnLst>
                                </p:cTn>
                              </p:par>
                              <p:par>
                                <p:cTn id="139" presetID="6" presetClass="emph" presetSubtype="0" decel="100000" fill="hold" nodeType="withEffect">
                                  <p:stCondLst>
                                    <p:cond delay="600"/>
                                  </p:stCondLst>
                                  <p:childTnLst>
                                    <p:animScale>
                                      <p:cBhvr>
                                        <p:cTn id="140" dur="250" fill="hold"/>
                                        <p:tgtEl>
                                          <p:spTgt spid="82"/>
                                        </p:tgtEl>
                                      </p:cBhvr>
                                      <p:by x="120000" y="120000"/>
                                    </p:animScale>
                                  </p:childTnLst>
                                </p:cTn>
                              </p:par>
                              <p:par>
                                <p:cTn id="141" presetID="6" presetClass="emph" presetSubtype="0" decel="100000" fill="hold" nodeType="withEffect">
                                  <p:stCondLst>
                                    <p:cond delay="800"/>
                                  </p:stCondLst>
                                  <p:childTnLst>
                                    <p:animScale>
                                      <p:cBhvr>
                                        <p:cTn id="142" dur="250" fill="hold"/>
                                        <p:tgtEl>
                                          <p:spTgt spid="82"/>
                                        </p:tgtEl>
                                      </p:cBhvr>
                                      <p:by x="83000" y="83000"/>
                                    </p:animScale>
                                  </p:childTnLst>
                                </p:cTn>
                              </p:par>
                              <p:par>
                                <p:cTn id="143" presetID="53" presetClass="entr" presetSubtype="16" fill="hold" grpId="0" nodeType="withEffect">
                                  <p:stCondLst>
                                    <p:cond delay="600"/>
                                  </p:stCondLst>
                                  <p:childTnLst>
                                    <p:set>
                                      <p:cBhvr>
                                        <p:cTn id="144" dur="1" fill="hold">
                                          <p:stCondLst>
                                            <p:cond delay="0"/>
                                          </p:stCondLst>
                                        </p:cTn>
                                        <p:tgtEl>
                                          <p:spTgt spid="63"/>
                                        </p:tgtEl>
                                        <p:attrNameLst>
                                          <p:attrName>style.visibility</p:attrName>
                                        </p:attrNameLst>
                                      </p:cBhvr>
                                      <p:to>
                                        <p:strVal val="visible"/>
                                      </p:to>
                                    </p:set>
                                    <p:anim calcmode="lin" valueType="num">
                                      <p:cBhvr>
                                        <p:cTn id="145" dur="250" fill="hold"/>
                                        <p:tgtEl>
                                          <p:spTgt spid="63"/>
                                        </p:tgtEl>
                                        <p:attrNameLst>
                                          <p:attrName>ppt_w</p:attrName>
                                        </p:attrNameLst>
                                      </p:cBhvr>
                                      <p:tavLst>
                                        <p:tav tm="0">
                                          <p:val>
                                            <p:fltVal val="0"/>
                                          </p:val>
                                        </p:tav>
                                        <p:tav tm="100000">
                                          <p:val>
                                            <p:strVal val="#ppt_w"/>
                                          </p:val>
                                        </p:tav>
                                      </p:tavLst>
                                    </p:anim>
                                    <p:anim calcmode="lin" valueType="num">
                                      <p:cBhvr>
                                        <p:cTn id="146" dur="250" fill="hold"/>
                                        <p:tgtEl>
                                          <p:spTgt spid="63"/>
                                        </p:tgtEl>
                                        <p:attrNameLst>
                                          <p:attrName>ppt_h</p:attrName>
                                        </p:attrNameLst>
                                      </p:cBhvr>
                                      <p:tavLst>
                                        <p:tav tm="0">
                                          <p:val>
                                            <p:fltVal val="0"/>
                                          </p:val>
                                        </p:tav>
                                        <p:tav tm="100000">
                                          <p:val>
                                            <p:strVal val="#ppt_h"/>
                                          </p:val>
                                        </p:tav>
                                      </p:tavLst>
                                    </p:anim>
                                    <p:animEffect transition="in" filter="fade">
                                      <p:cBhvr>
                                        <p:cTn id="147" dur="250"/>
                                        <p:tgtEl>
                                          <p:spTgt spid="63"/>
                                        </p:tgtEl>
                                      </p:cBhvr>
                                    </p:animEffect>
                                  </p:childTnLst>
                                </p:cTn>
                              </p:par>
                              <p:par>
                                <p:cTn id="148" presetID="6" presetClass="emph" presetSubtype="0" decel="100000" fill="hold" grpId="1" nodeType="withEffect">
                                  <p:stCondLst>
                                    <p:cond delay="800"/>
                                  </p:stCondLst>
                                  <p:childTnLst>
                                    <p:animScale>
                                      <p:cBhvr>
                                        <p:cTn id="149" dur="250" fill="hold"/>
                                        <p:tgtEl>
                                          <p:spTgt spid="63"/>
                                        </p:tgtEl>
                                      </p:cBhvr>
                                      <p:by x="120000" y="120000"/>
                                    </p:animScale>
                                  </p:childTnLst>
                                </p:cTn>
                              </p:par>
                              <p:par>
                                <p:cTn id="150" presetID="6" presetClass="emph" presetSubtype="0" decel="100000" fill="hold" grpId="2" nodeType="withEffect">
                                  <p:stCondLst>
                                    <p:cond delay="1000"/>
                                  </p:stCondLst>
                                  <p:childTnLst>
                                    <p:animScale>
                                      <p:cBhvr>
                                        <p:cTn id="151" dur="250" fill="hold"/>
                                        <p:tgtEl>
                                          <p:spTgt spid="63"/>
                                        </p:tgtEl>
                                      </p:cBhvr>
                                      <p:by x="83000" y="83000"/>
                                    </p:animScale>
                                  </p:childTnLst>
                                </p:cTn>
                              </p:par>
                              <p:par>
                                <p:cTn id="152" presetID="53" presetClass="entr" presetSubtype="16" fill="hold" grpId="0" nodeType="withEffect">
                                  <p:stCondLst>
                                    <p:cond delay="800"/>
                                  </p:stCondLst>
                                  <p:childTnLst>
                                    <p:set>
                                      <p:cBhvr>
                                        <p:cTn id="153" dur="1" fill="hold">
                                          <p:stCondLst>
                                            <p:cond delay="0"/>
                                          </p:stCondLst>
                                        </p:cTn>
                                        <p:tgtEl>
                                          <p:spTgt spid="105"/>
                                        </p:tgtEl>
                                        <p:attrNameLst>
                                          <p:attrName>style.visibility</p:attrName>
                                        </p:attrNameLst>
                                      </p:cBhvr>
                                      <p:to>
                                        <p:strVal val="visible"/>
                                      </p:to>
                                    </p:set>
                                    <p:anim calcmode="lin" valueType="num">
                                      <p:cBhvr>
                                        <p:cTn id="154" dur="250" fill="hold"/>
                                        <p:tgtEl>
                                          <p:spTgt spid="105"/>
                                        </p:tgtEl>
                                        <p:attrNameLst>
                                          <p:attrName>ppt_w</p:attrName>
                                        </p:attrNameLst>
                                      </p:cBhvr>
                                      <p:tavLst>
                                        <p:tav tm="0">
                                          <p:val>
                                            <p:fltVal val="0"/>
                                          </p:val>
                                        </p:tav>
                                        <p:tav tm="100000">
                                          <p:val>
                                            <p:strVal val="#ppt_w"/>
                                          </p:val>
                                        </p:tav>
                                      </p:tavLst>
                                    </p:anim>
                                    <p:anim calcmode="lin" valueType="num">
                                      <p:cBhvr>
                                        <p:cTn id="155" dur="250" fill="hold"/>
                                        <p:tgtEl>
                                          <p:spTgt spid="105"/>
                                        </p:tgtEl>
                                        <p:attrNameLst>
                                          <p:attrName>ppt_h</p:attrName>
                                        </p:attrNameLst>
                                      </p:cBhvr>
                                      <p:tavLst>
                                        <p:tav tm="0">
                                          <p:val>
                                            <p:fltVal val="0"/>
                                          </p:val>
                                        </p:tav>
                                        <p:tav tm="100000">
                                          <p:val>
                                            <p:strVal val="#ppt_h"/>
                                          </p:val>
                                        </p:tav>
                                      </p:tavLst>
                                    </p:anim>
                                    <p:animEffect transition="in" filter="fade">
                                      <p:cBhvr>
                                        <p:cTn id="156" dur="250"/>
                                        <p:tgtEl>
                                          <p:spTgt spid="105"/>
                                        </p:tgtEl>
                                      </p:cBhvr>
                                    </p:animEffect>
                                  </p:childTnLst>
                                </p:cTn>
                              </p:par>
                              <p:par>
                                <p:cTn id="157" presetID="6" presetClass="emph" presetSubtype="0" decel="100000" fill="hold" grpId="1" nodeType="withEffect">
                                  <p:stCondLst>
                                    <p:cond delay="1000"/>
                                  </p:stCondLst>
                                  <p:childTnLst>
                                    <p:animScale>
                                      <p:cBhvr>
                                        <p:cTn id="158" dur="250" fill="hold"/>
                                        <p:tgtEl>
                                          <p:spTgt spid="105"/>
                                        </p:tgtEl>
                                      </p:cBhvr>
                                      <p:by x="120000" y="120000"/>
                                    </p:animScale>
                                  </p:childTnLst>
                                </p:cTn>
                              </p:par>
                              <p:par>
                                <p:cTn id="159" presetID="6" presetClass="emph" presetSubtype="0" decel="100000" fill="hold" grpId="2" nodeType="withEffect">
                                  <p:stCondLst>
                                    <p:cond delay="1200"/>
                                  </p:stCondLst>
                                  <p:childTnLst>
                                    <p:animScale>
                                      <p:cBhvr>
                                        <p:cTn id="160" dur="250" fill="hold"/>
                                        <p:tgtEl>
                                          <p:spTgt spid="105"/>
                                        </p:tgtEl>
                                      </p:cBhvr>
                                      <p:by x="83000" y="83000"/>
                                    </p:animScale>
                                  </p:childTnLst>
                                </p:cTn>
                              </p:par>
                              <p:par>
                                <p:cTn id="161" presetID="53" presetClass="entr" presetSubtype="16" fill="hold" grpId="0" nodeType="withEffect">
                                  <p:stCondLst>
                                    <p:cond delay="1000"/>
                                  </p:stCondLst>
                                  <p:iterate type="lt">
                                    <p:tmPct val="10000"/>
                                  </p:iterate>
                                  <p:childTnLst>
                                    <p:set>
                                      <p:cBhvr>
                                        <p:cTn id="162" dur="1" fill="hold">
                                          <p:stCondLst>
                                            <p:cond delay="0"/>
                                          </p:stCondLst>
                                        </p:cTn>
                                        <p:tgtEl>
                                          <p:spTgt spid="108"/>
                                        </p:tgtEl>
                                        <p:attrNameLst>
                                          <p:attrName>style.visibility</p:attrName>
                                        </p:attrNameLst>
                                      </p:cBhvr>
                                      <p:to>
                                        <p:strVal val="visible"/>
                                      </p:to>
                                    </p:set>
                                    <p:anim calcmode="lin" valueType="num">
                                      <p:cBhvr>
                                        <p:cTn id="163" dur="250" fill="hold"/>
                                        <p:tgtEl>
                                          <p:spTgt spid="108"/>
                                        </p:tgtEl>
                                        <p:attrNameLst>
                                          <p:attrName>ppt_w</p:attrName>
                                        </p:attrNameLst>
                                      </p:cBhvr>
                                      <p:tavLst>
                                        <p:tav tm="0">
                                          <p:val>
                                            <p:fltVal val="0"/>
                                          </p:val>
                                        </p:tav>
                                        <p:tav tm="100000">
                                          <p:val>
                                            <p:strVal val="#ppt_w"/>
                                          </p:val>
                                        </p:tav>
                                      </p:tavLst>
                                    </p:anim>
                                    <p:anim calcmode="lin" valueType="num">
                                      <p:cBhvr>
                                        <p:cTn id="164" dur="250" fill="hold"/>
                                        <p:tgtEl>
                                          <p:spTgt spid="108"/>
                                        </p:tgtEl>
                                        <p:attrNameLst>
                                          <p:attrName>ppt_h</p:attrName>
                                        </p:attrNameLst>
                                      </p:cBhvr>
                                      <p:tavLst>
                                        <p:tav tm="0">
                                          <p:val>
                                            <p:fltVal val="0"/>
                                          </p:val>
                                        </p:tav>
                                        <p:tav tm="100000">
                                          <p:val>
                                            <p:strVal val="#ppt_h"/>
                                          </p:val>
                                        </p:tav>
                                      </p:tavLst>
                                    </p:anim>
                                    <p:animEffect transition="in" filter="fade">
                                      <p:cBhvr>
                                        <p:cTn id="165" dur="250"/>
                                        <p:tgtEl>
                                          <p:spTgt spid="108"/>
                                        </p:tgtEl>
                                      </p:cBhvr>
                                    </p:animEffect>
                                  </p:childTnLst>
                                </p:cTn>
                              </p:par>
                            </p:childTnLst>
                          </p:cTn>
                        </p:par>
                        <p:par>
                          <p:cTn id="166" fill="hold">
                            <p:stCondLst>
                              <p:cond delay="8525"/>
                            </p:stCondLst>
                            <p:childTnLst>
                              <p:par>
                                <p:cTn id="167" presetID="53" presetClass="entr" presetSubtype="16" fill="hold" grpId="0" nodeType="afterEffect">
                                  <p:stCondLst>
                                    <p:cond delay="0"/>
                                  </p:stCondLst>
                                  <p:childTnLst>
                                    <p:set>
                                      <p:cBhvr>
                                        <p:cTn id="168" dur="1" fill="hold">
                                          <p:stCondLst>
                                            <p:cond delay="0"/>
                                          </p:stCondLst>
                                        </p:cTn>
                                        <p:tgtEl>
                                          <p:spTgt spid="99"/>
                                        </p:tgtEl>
                                        <p:attrNameLst>
                                          <p:attrName>style.visibility</p:attrName>
                                        </p:attrNameLst>
                                      </p:cBhvr>
                                      <p:to>
                                        <p:strVal val="visible"/>
                                      </p:to>
                                    </p:set>
                                    <p:anim calcmode="lin" valueType="num">
                                      <p:cBhvr>
                                        <p:cTn id="169" dur="250" fill="hold"/>
                                        <p:tgtEl>
                                          <p:spTgt spid="99"/>
                                        </p:tgtEl>
                                        <p:attrNameLst>
                                          <p:attrName>ppt_w</p:attrName>
                                        </p:attrNameLst>
                                      </p:cBhvr>
                                      <p:tavLst>
                                        <p:tav tm="0">
                                          <p:val>
                                            <p:fltVal val="0"/>
                                          </p:val>
                                        </p:tav>
                                        <p:tav tm="100000">
                                          <p:val>
                                            <p:strVal val="#ppt_w"/>
                                          </p:val>
                                        </p:tav>
                                      </p:tavLst>
                                    </p:anim>
                                    <p:anim calcmode="lin" valueType="num">
                                      <p:cBhvr>
                                        <p:cTn id="170" dur="250" fill="hold"/>
                                        <p:tgtEl>
                                          <p:spTgt spid="99"/>
                                        </p:tgtEl>
                                        <p:attrNameLst>
                                          <p:attrName>ppt_h</p:attrName>
                                        </p:attrNameLst>
                                      </p:cBhvr>
                                      <p:tavLst>
                                        <p:tav tm="0">
                                          <p:val>
                                            <p:fltVal val="0"/>
                                          </p:val>
                                        </p:tav>
                                        <p:tav tm="100000">
                                          <p:val>
                                            <p:strVal val="#ppt_h"/>
                                          </p:val>
                                        </p:tav>
                                      </p:tavLst>
                                    </p:anim>
                                    <p:animEffect transition="in" filter="fade">
                                      <p:cBhvr>
                                        <p:cTn id="171" dur="250"/>
                                        <p:tgtEl>
                                          <p:spTgt spid="99"/>
                                        </p:tgtEl>
                                      </p:cBhvr>
                                    </p:animEffect>
                                  </p:childTnLst>
                                </p:cTn>
                              </p:par>
                              <p:par>
                                <p:cTn id="172" presetID="6" presetClass="emph" presetSubtype="0" decel="100000" fill="hold" grpId="1" nodeType="withEffect">
                                  <p:stCondLst>
                                    <p:cond delay="200"/>
                                  </p:stCondLst>
                                  <p:childTnLst>
                                    <p:animScale>
                                      <p:cBhvr>
                                        <p:cTn id="173" dur="250" fill="hold"/>
                                        <p:tgtEl>
                                          <p:spTgt spid="99"/>
                                        </p:tgtEl>
                                      </p:cBhvr>
                                      <p:by x="120000" y="120000"/>
                                    </p:animScale>
                                  </p:childTnLst>
                                </p:cTn>
                              </p:par>
                              <p:par>
                                <p:cTn id="174" presetID="6" presetClass="emph" presetSubtype="0" decel="100000" fill="hold" grpId="2" nodeType="withEffect">
                                  <p:stCondLst>
                                    <p:cond delay="400"/>
                                  </p:stCondLst>
                                  <p:childTnLst>
                                    <p:animScale>
                                      <p:cBhvr>
                                        <p:cTn id="175" dur="250" fill="hold"/>
                                        <p:tgtEl>
                                          <p:spTgt spid="99"/>
                                        </p:tgtEl>
                                      </p:cBhvr>
                                      <p:by x="83000" y="83000"/>
                                    </p:animScale>
                                  </p:childTnLst>
                                </p:cTn>
                              </p:par>
                              <p:par>
                                <p:cTn id="176" presetID="53" presetClass="entr" presetSubtype="16" fill="hold" nodeType="withEffect">
                                  <p:stCondLst>
                                    <p:cond delay="400"/>
                                  </p:stCondLst>
                                  <p:childTnLst>
                                    <p:set>
                                      <p:cBhvr>
                                        <p:cTn id="177" dur="1" fill="hold">
                                          <p:stCondLst>
                                            <p:cond delay="0"/>
                                          </p:stCondLst>
                                        </p:cTn>
                                        <p:tgtEl>
                                          <p:spTgt spid="85"/>
                                        </p:tgtEl>
                                        <p:attrNameLst>
                                          <p:attrName>style.visibility</p:attrName>
                                        </p:attrNameLst>
                                      </p:cBhvr>
                                      <p:to>
                                        <p:strVal val="visible"/>
                                      </p:to>
                                    </p:set>
                                    <p:anim calcmode="lin" valueType="num">
                                      <p:cBhvr>
                                        <p:cTn id="178" dur="250" fill="hold"/>
                                        <p:tgtEl>
                                          <p:spTgt spid="85"/>
                                        </p:tgtEl>
                                        <p:attrNameLst>
                                          <p:attrName>ppt_w</p:attrName>
                                        </p:attrNameLst>
                                      </p:cBhvr>
                                      <p:tavLst>
                                        <p:tav tm="0">
                                          <p:val>
                                            <p:fltVal val="0"/>
                                          </p:val>
                                        </p:tav>
                                        <p:tav tm="100000">
                                          <p:val>
                                            <p:strVal val="#ppt_w"/>
                                          </p:val>
                                        </p:tav>
                                      </p:tavLst>
                                    </p:anim>
                                    <p:anim calcmode="lin" valueType="num">
                                      <p:cBhvr>
                                        <p:cTn id="179" dur="250" fill="hold"/>
                                        <p:tgtEl>
                                          <p:spTgt spid="85"/>
                                        </p:tgtEl>
                                        <p:attrNameLst>
                                          <p:attrName>ppt_h</p:attrName>
                                        </p:attrNameLst>
                                      </p:cBhvr>
                                      <p:tavLst>
                                        <p:tav tm="0">
                                          <p:val>
                                            <p:fltVal val="0"/>
                                          </p:val>
                                        </p:tav>
                                        <p:tav tm="100000">
                                          <p:val>
                                            <p:strVal val="#ppt_h"/>
                                          </p:val>
                                        </p:tav>
                                      </p:tavLst>
                                    </p:anim>
                                    <p:animEffect transition="in" filter="fade">
                                      <p:cBhvr>
                                        <p:cTn id="180" dur="250"/>
                                        <p:tgtEl>
                                          <p:spTgt spid="85"/>
                                        </p:tgtEl>
                                      </p:cBhvr>
                                    </p:animEffect>
                                  </p:childTnLst>
                                </p:cTn>
                              </p:par>
                              <p:par>
                                <p:cTn id="181" presetID="6" presetClass="emph" presetSubtype="0" decel="100000" fill="hold" nodeType="withEffect">
                                  <p:stCondLst>
                                    <p:cond delay="600"/>
                                  </p:stCondLst>
                                  <p:childTnLst>
                                    <p:animScale>
                                      <p:cBhvr>
                                        <p:cTn id="182" dur="250" fill="hold"/>
                                        <p:tgtEl>
                                          <p:spTgt spid="85"/>
                                        </p:tgtEl>
                                      </p:cBhvr>
                                      <p:by x="120000" y="120000"/>
                                    </p:animScale>
                                  </p:childTnLst>
                                </p:cTn>
                              </p:par>
                              <p:par>
                                <p:cTn id="183" presetID="6" presetClass="emph" presetSubtype="0" decel="100000" fill="hold" nodeType="withEffect">
                                  <p:stCondLst>
                                    <p:cond delay="800"/>
                                  </p:stCondLst>
                                  <p:childTnLst>
                                    <p:animScale>
                                      <p:cBhvr>
                                        <p:cTn id="184" dur="250" fill="hold"/>
                                        <p:tgtEl>
                                          <p:spTgt spid="85"/>
                                        </p:tgtEl>
                                      </p:cBhvr>
                                      <p:by x="83000" y="83000"/>
                                    </p:animScale>
                                  </p:childTnLst>
                                </p:cTn>
                              </p:par>
                              <p:par>
                                <p:cTn id="185" presetID="53" presetClass="entr" presetSubtype="16" fill="hold" grpId="0" nodeType="withEffect">
                                  <p:stCondLst>
                                    <p:cond delay="600"/>
                                  </p:stCondLst>
                                  <p:childTnLst>
                                    <p:set>
                                      <p:cBhvr>
                                        <p:cTn id="186" dur="1" fill="hold">
                                          <p:stCondLst>
                                            <p:cond delay="0"/>
                                          </p:stCondLst>
                                        </p:cTn>
                                        <p:tgtEl>
                                          <p:spTgt spid="66"/>
                                        </p:tgtEl>
                                        <p:attrNameLst>
                                          <p:attrName>style.visibility</p:attrName>
                                        </p:attrNameLst>
                                      </p:cBhvr>
                                      <p:to>
                                        <p:strVal val="visible"/>
                                      </p:to>
                                    </p:set>
                                    <p:anim calcmode="lin" valueType="num">
                                      <p:cBhvr>
                                        <p:cTn id="187" dur="250" fill="hold"/>
                                        <p:tgtEl>
                                          <p:spTgt spid="66"/>
                                        </p:tgtEl>
                                        <p:attrNameLst>
                                          <p:attrName>ppt_w</p:attrName>
                                        </p:attrNameLst>
                                      </p:cBhvr>
                                      <p:tavLst>
                                        <p:tav tm="0">
                                          <p:val>
                                            <p:fltVal val="0"/>
                                          </p:val>
                                        </p:tav>
                                        <p:tav tm="100000">
                                          <p:val>
                                            <p:strVal val="#ppt_w"/>
                                          </p:val>
                                        </p:tav>
                                      </p:tavLst>
                                    </p:anim>
                                    <p:anim calcmode="lin" valueType="num">
                                      <p:cBhvr>
                                        <p:cTn id="188" dur="250" fill="hold"/>
                                        <p:tgtEl>
                                          <p:spTgt spid="66"/>
                                        </p:tgtEl>
                                        <p:attrNameLst>
                                          <p:attrName>ppt_h</p:attrName>
                                        </p:attrNameLst>
                                      </p:cBhvr>
                                      <p:tavLst>
                                        <p:tav tm="0">
                                          <p:val>
                                            <p:fltVal val="0"/>
                                          </p:val>
                                        </p:tav>
                                        <p:tav tm="100000">
                                          <p:val>
                                            <p:strVal val="#ppt_h"/>
                                          </p:val>
                                        </p:tav>
                                      </p:tavLst>
                                    </p:anim>
                                    <p:animEffect transition="in" filter="fade">
                                      <p:cBhvr>
                                        <p:cTn id="189" dur="250"/>
                                        <p:tgtEl>
                                          <p:spTgt spid="66"/>
                                        </p:tgtEl>
                                      </p:cBhvr>
                                    </p:animEffect>
                                  </p:childTnLst>
                                </p:cTn>
                              </p:par>
                              <p:par>
                                <p:cTn id="190" presetID="6" presetClass="emph" presetSubtype="0" decel="100000" fill="hold" grpId="1" nodeType="withEffect">
                                  <p:stCondLst>
                                    <p:cond delay="800"/>
                                  </p:stCondLst>
                                  <p:childTnLst>
                                    <p:animScale>
                                      <p:cBhvr>
                                        <p:cTn id="191" dur="250" fill="hold"/>
                                        <p:tgtEl>
                                          <p:spTgt spid="66"/>
                                        </p:tgtEl>
                                      </p:cBhvr>
                                      <p:by x="120000" y="120000"/>
                                    </p:animScale>
                                  </p:childTnLst>
                                </p:cTn>
                              </p:par>
                              <p:par>
                                <p:cTn id="192" presetID="6" presetClass="emph" presetSubtype="0" decel="100000" fill="hold" grpId="2" nodeType="withEffect">
                                  <p:stCondLst>
                                    <p:cond delay="1000"/>
                                  </p:stCondLst>
                                  <p:childTnLst>
                                    <p:animScale>
                                      <p:cBhvr>
                                        <p:cTn id="193" dur="250" fill="hold"/>
                                        <p:tgtEl>
                                          <p:spTgt spid="66"/>
                                        </p:tgtEl>
                                      </p:cBhvr>
                                      <p:by x="83000" y="83000"/>
                                    </p:animScale>
                                  </p:childTnLst>
                                </p:cTn>
                              </p:par>
                              <p:par>
                                <p:cTn id="194" presetID="53" presetClass="entr" presetSubtype="16" fill="hold" grpId="0" nodeType="withEffect">
                                  <p:stCondLst>
                                    <p:cond delay="800"/>
                                  </p:stCondLst>
                                  <p:childTnLst>
                                    <p:set>
                                      <p:cBhvr>
                                        <p:cTn id="195" dur="1" fill="hold">
                                          <p:stCondLst>
                                            <p:cond delay="0"/>
                                          </p:stCondLst>
                                        </p:cTn>
                                        <p:tgtEl>
                                          <p:spTgt spid="104"/>
                                        </p:tgtEl>
                                        <p:attrNameLst>
                                          <p:attrName>style.visibility</p:attrName>
                                        </p:attrNameLst>
                                      </p:cBhvr>
                                      <p:to>
                                        <p:strVal val="visible"/>
                                      </p:to>
                                    </p:set>
                                    <p:anim calcmode="lin" valueType="num">
                                      <p:cBhvr>
                                        <p:cTn id="196" dur="250" fill="hold"/>
                                        <p:tgtEl>
                                          <p:spTgt spid="104"/>
                                        </p:tgtEl>
                                        <p:attrNameLst>
                                          <p:attrName>ppt_w</p:attrName>
                                        </p:attrNameLst>
                                      </p:cBhvr>
                                      <p:tavLst>
                                        <p:tav tm="0">
                                          <p:val>
                                            <p:fltVal val="0"/>
                                          </p:val>
                                        </p:tav>
                                        <p:tav tm="100000">
                                          <p:val>
                                            <p:strVal val="#ppt_w"/>
                                          </p:val>
                                        </p:tav>
                                      </p:tavLst>
                                    </p:anim>
                                    <p:anim calcmode="lin" valueType="num">
                                      <p:cBhvr>
                                        <p:cTn id="197" dur="250" fill="hold"/>
                                        <p:tgtEl>
                                          <p:spTgt spid="104"/>
                                        </p:tgtEl>
                                        <p:attrNameLst>
                                          <p:attrName>ppt_h</p:attrName>
                                        </p:attrNameLst>
                                      </p:cBhvr>
                                      <p:tavLst>
                                        <p:tav tm="0">
                                          <p:val>
                                            <p:fltVal val="0"/>
                                          </p:val>
                                        </p:tav>
                                        <p:tav tm="100000">
                                          <p:val>
                                            <p:strVal val="#ppt_h"/>
                                          </p:val>
                                        </p:tav>
                                      </p:tavLst>
                                    </p:anim>
                                    <p:animEffect transition="in" filter="fade">
                                      <p:cBhvr>
                                        <p:cTn id="198" dur="250"/>
                                        <p:tgtEl>
                                          <p:spTgt spid="104"/>
                                        </p:tgtEl>
                                      </p:cBhvr>
                                    </p:animEffect>
                                  </p:childTnLst>
                                </p:cTn>
                              </p:par>
                              <p:par>
                                <p:cTn id="199" presetID="6" presetClass="emph" presetSubtype="0" decel="100000" fill="hold" grpId="1" nodeType="withEffect">
                                  <p:stCondLst>
                                    <p:cond delay="1000"/>
                                  </p:stCondLst>
                                  <p:childTnLst>
                                    <p:animScale>
                                      <p:cBhvr>
                                        <p:cTn id="200" dur="250" fill="hold"/>
                                        <p:tgtEl>
                                          <p:spTgt spid="104"/>
                                        </p:tgtEl>
                                      </p:cBhvr>
                                      <p:by x="120000" y="120000"/>
                                    </p:animScale>
                                  </p:childTnLst>
                                </p:cTn>
                              </p:par>
                              <p:par>
                                <p:cTn id="201" presetID="6" presetClass="emph" presetSubtype="0" decel="100000" fill="hold" grpId="2" nodeType="withEffect">
                                  <p:stCondLst>
                                    <p:cond delay="1200"/>
                                  </p:stCondLst>
                                  <p:childTnLst>
                                    <p:animScale>
                                      <p:cBhvr>
                                        <p:cTn id="202" dur="250" fill="hold"/>
                                        <p:tgtEl>
                                          <p:spTgt spid="104"/>
                                        </p:tgtEl>
                                      </p:cBhvr>
                                      <p:by x="83000" y="83000"/>
                                    </p:animScale>
                                  </p:childTnLst>
                                </p:cTn>
                              </p:par>
                              <p:par>
                                <p:cTn id="203" presetID="53" presetClass="entr" presetSubtype="16" fill="hold" grpId="0" nodeType="withEffect">
                                  <p:stCondLst>
                                    <p:cond delay="1000"/>
                                  </p:stCondLst>
                                  <p:iterate type="lt">
                                    <p:tmPct val="10000"/>
                                  </p:iterate>
                                  <p:childTnLst>
                                    <p:set>
                                      <p:cBhvr>
                                        <p:cTn id="204" dur="1" fill="hold">
                                          <p:stCondLst>
                                            <p:cond delay="0"/>
                                          </p:stCondLst>
                                        </p:cTn>
                                        <p:tgtEl>
                                          <p:spTgt spid="111"/>
                                        </p:tgtEl>
                                        <p:attrNameLst>
                                          <p:attrName>style.visibility</p:attrName>
                                        </p:attrNameLst>
                                      </p:cBhvr>
                                      <p:to>
                                        <p:strVal val="visible"/>
                                      </p:to>
                                    </p:set>
                                    <p:anim calcmode="lin" valueType="num">
                                      <p:cBhvr>
                                        <p:cTn id="205" dur="250" fill="hold"/>
                                        <p:tgtEl>
                                          <p:spTgt spid="111"/>
                                        </p:tgtEl>
                                        <p:attrNameLst>
                                          <p:attrName>ppt_w</p:attrName>
                                        </p:attrNameLst>
                                      </p:cBhvr>
                                      <p:tavLst>
                                        <p:tav tm="0">
                                          <p:val>
                                            <p:fltVal val="0"/>
                                          </p:val>
                                        </p:tav>
                                        <p:tav tm="100000">
                                          <p:val>
                                            <p:strVal val="#ppt_w"/>
                                          </p:val>
                                        </p:tav>
                                      </p:tavLst>
                                    </p:anim>
                                    <p:anim calcmode="lin" valueType="num">
                                      <p:cBhvr>
                                        <p:cTn id="206" dur="250" fill="hold"/>
                                        <p:tgtEl>
                                          <p:spTgt spid="111"/>
                                        </p:tgtEl>
                                        <p:attrNameLst>
                                          <p:attrName>ppt_h</p:attrName>
                                        </p:attrNameLst>
                                      </p:cBhvr>
                                      <p:tavLst>
                                        <p:tav tm="0">
                                          <p:val>
                                            <p:fltVal val="0"/>
                                          </p:val>
                                        </p:tav>
                                        <p:tav tm="100000">
                                          <p:val>
                                            <p:strVal val="#ppt_h"/>
                                          </p:val>
                                        </p:tav>
                                      </p:tavLst>
                                    </p:anim>
                                    <p:animEffect transition="in" filter="fade">
                                      <p:cBhvr>
                                        <p:cTn id="207" dur="250"/>
                                        <p:tgtEl>
                                          <p:spTgt spid="111"/>
                                        </p:tgtEl>
                                      </p:cBhvr>
                                    </p:animEffect>
                                  </p:childTnLst>
                                </p:cTn>
                              </p:par>
                            </p:childTnLst>
                          </p:cTn>
                        </p:par>
                        <p:par>
                          <p:cTn id="208" fill="hold">
                            <p:stCondLst>
                              <p:cond delay="10700"/>
                            </p:stCondLst>
                            <p:childTnLst>
                              <p:par>
                                <p:cTn id="209" presetID="53" presetClass="entr" presetSubtype="16" fill="hold" grpId="0" nodeType="afterEffect">
                                  <p:stCondLst>
                                    <p:cond delay="0"/>
                                  </p:stCondLst>
                                  <p:childTnLst>
                                    <p:set>
                                      <p:cBhvr>
                                        <p:cTn id="210" dur="1" fill="hold">
                                          <p:stCondLst>
                                            <p:cond delay="0"/>
                                          </p:stCondLst>
                                        </p:cTn>
                                        <p:tgtEl>
                                          <p:spTgt spid="101"/>
                                        </p:tgtEl>
                                        <p:attrNameLst>
                                          <p:attrName>style.visibility</p:attrName>
                                        </p:attrNameLst>
                                      </p:cBhvr>
                                      <p:to>
                                        <p:strVal val="visible"/>
                                      </p:to>
                                    </p:set>
                                    <p:anim calcmode="lin" valueType="num">
                                      <p:cBhvr>
                                        <p:cTn id="211" dur="250" fill="hold"/>
                                        <p:tgtEl>
                                          <p:spTgt spid="101"/>
                                        </p:tgtEl>
                                        <p:attrNameLst>
                                          <p:attrName>ppt_w</p:attrName>
                                        </p:attrNameLst>
                                      </p:cBhvr>
                                      <p:tavLst>
                                        <p:tav tm="0">
                                          <p:val>
                                            <p:fltVal val="0"/>
                                          </p:val>
                                        </p:tav>
                                        <p:tav tm="100000">
                                          <p:val>
                                            <p:strVal val="#ppt_w"/>
                                          </p:val>
                                        </p:tav>
                                      </p:tavLst>
                                    </p:anim>
                                    <p:anim calcmode="lin" valueType="num">
                                      <p:cBhvr>
                                        <p:cTn id="212" dur="250" fill="hold"/>
                                        <p:tgtEl>
                                          <p:spTgt spid="101"/>
                                        </p:tgtEl>
                                        <p:attrNameLst>
                                          <p:attrName>ppt_h</p:attrName>
                                        </p:attrNameLst>
                                      </p:cBhvr>
                                      <p:tavLst>
                                        <p:tav tm="0">
                                          <p:val>
                                            <p:fltVal val="0"/>
                                          </p:val>
                                        </p:tav>
                                        <p:tav tm="100000">
                                          <p:val>
                                            <p:strVal val="#ppt_h"/>
                                          </p:val>
                                        </p:tav>
                                      </p:tavLst>
                                    </p:anim>
                                    <p:animEffect transition="in" filter="fade">
                                      <p:cBhvr>
                                        <p:cTn id="213" dur="250"/>
                                        <p:tgtEl>
                                          <p:spTgt spid="101"/>
                                        </p:tgtEl>
                                      </p:cBhvr>
                                    </p:animEffect>
                                  </p:childTnLst>
                                </p:cTn>
                              </p:par>
                              <p:par>
                                <p:cTn id="214" presetID="6" presetClass="emph" presetSubtype="0" decel="100000" fill="hold" grpId="1" nodeType="withEffect">
                                  <p:stCondLst>
                                    <p:cond delay="200"/>
                                  </p:stCondLst>
                                  <p:childTnLst>
                                    <p:animScale>
                                      <p:cBhvr>
                                        <p:cTn id="215" dur="250" fill="hold"/>
                                        <p:tgtEl>
                                          <p:spTgt spid="101"/>
                                        </p:tgtEl>
                                      </p:cBhvr>
                                      <p:by x="120000" y="120000"/>
                                    </p:animScale>
                                  </p:childTnLst>
                                </p:cTn>
                              </p:par>
                              <p:par>
                                <p:cTn id="216" presetID="6" presetClass="emph" presetSubtype="0" decel="100000" fill="hold" grpId="2" nodeType="withEffect">
                                  <p:stCondLst>
                                    <p:cond delay="400"/>
                                  </p:stCondLst>
                                  <p:childTnLst>
                                    <p:animScale>
                                      <p:cBhvr>
                                        <p:cTn id="217" dur="250" fill="hold"/>
                                        <p:tgtEl>
                                          <p:spTgt spid="101"/>
                                        </p:tgtEl>
                                      </p:cBhvr>
                                      <p:by x="83000" y="83000"/>
                                    </p:animScale>
                                  </p:childTnLst>
                                </p:cTn>
                              </p:par>
                              <p:par>
                                <p:cTn id="218" presetID="53" presetClass="entr" presetSubtype="16" fill="hold" nodeType="withEffect">
                                  <p:stCondLst>
                                    <p:cond delay="400"/>
                                  </p:stCondLst>
                                  <p:childTnLst>
                                    <p:set>
                                      <p:cBhvr>
                                        <p:cTn id="219" dur="1" fill="hold">
                                          <p:stCondLst>
                                            <p:cond delay="0"/>
                                          </p:stCondLst>
                                        </p:cTn>
                                        <p:tgtEl>
                                          <p:spTgt spid="91"/>
                                        </p:tgtEl>
                                        <p:attrNameLst>
                                          <p:attrName>style.visibility</p:attrName>
                                        </p:attrNameLst>
                                      </p:cBhvr>
                                      <p:to>
                                        <p:strVal val="visible"/>
                                      </p:to>
                                    </p:set>
                                    <p:anim calcmode="lin" valueType="num">
                                      <p:cBhvr>
                                        <p:cTn id="220" dur="250" fill="hold"/>
                                        <p:tgtEl>
                                          <p:spTgt spid="91"/>
                                        </p:tgtEl>
                                        <p:attrNameLst>
                                          <p:attrName>ppt_w</p:attrName>
                                        </p:attrNameLst>
                                      </p:cBhvr>
                                      <p:tavLst>
                                        <p:tav tm="0">
                                          <p:val>
                                            <p:fltVal val="0"/>
                                          </p:val>
                                        </p:tav>
                                        <p:tav tm="100000">
                                          <p:val>
                                            <p:strVal val="#ppt_w"/>
                                          </p:val>
                                        </p:tav>
                                      </p:tavLst>
                                    </p:anim>
                                    <p:anim calcmode="lin" valueType="num">
                                      <p:cBhvr>
                                        <p:cTn id="221" dur="250" fill="hold"/>
                                        <p:tgtEl>
                                          <p:spTgt spid="91"/>
                                        </p:tgtEl>
                                        <p:attrNameLst>
                                          <p:attrName>ppt_h</p:attrName>
                                        </p:attrNameLst>
                                      </p:cBhvr>
                                      <p:tavLst>
                                        <p:tav tm="0">
                                          <p:val>
                                            <p:fltVal val="0"/>
                                          </p:val>
                                        </p:tav>
                                        <p:tav tm="100000">
                                          <p:val>
                                            <p:strVal val="#ppt_h"/>
                                          </p:val>
                                        </p:tav>
                                      </p:tavLst>
                                    </p:anim>
                                    <p:animEffect transition="in" filter="fade">
                                      <p:cBhvr>
                                        <p:cTn id="222" dur="250"/>
                                        <p:tgtEl>
                                          <p:spTgt spid="91"/>
                                        </p:tgtEl>
                                      </p:cBhvr>
                                    </p:animEffect>
                                  </p:childTnLst>
                                </p:cTn>
                              </p:par>
                              <p:par>
                                <p:cTn id="223" presetID="6" presetClass="emph" presetSubtype="0" decel="100000" fill="hold" nodeType="withEffect">
                                  <p:stCondLst>
                                    <p:cond delay="600"/>
                                  </p:stCondLst>
                                  <p:childTnLst>
                                    <p:animScale>
                                      <p:cBhvr>
                                        <p:cTn id="224" dur="250" fill="hold"/>
                                        <p:tgtEl>
                                          <p:spTgt spid="91"/>
                                        </p:tgtEl>
                                      </p:cBhvr>
                                      <p:by x="120000" y="120000"/>
                                    </p:animScale>
                                  </p:childTnLst>
                                </p:cTn>
                              </p:par>
                              <p:par>
                                <p:cTn id="225" presetID="6" presetClass="emph" presetSubtype="0" decel="100000" fill="hold" nodeType="withEffect">
                                  <p:stCondLst>
                                    <p:cond delay="800"/>
                                  </p:stCondLst>
                                  <p:childTnLst>
                                    <p:animScale>
                                      <p:cBhvr>
                                        <p:cTn id="226" dur="250" fill="hold"/>
                                        <p:tgtEl>
                                          <p:spTgt spid="91"/>
                                        </p:tgtEl>
                                      </p:cBhvr>
                                      <p:by x="83000" y="83000"/>
                                    </p:animScale>
                                  </p:childTnLst>
                                </p:cTn>
                              </p:par>
                              <p:par>
                                <p:cTn id="227" presetID="53" presetClass="entr" presetSubtype="16" fill="hold" grpId="0" nodeType="withEffect">
                                  <p:stCondLst>
                                    <p:cond delay="600"/>
                                  </p:stCondLst>
                                  <p:childTnLst>
                                    <p:set>
                                      <p:cBhvr>
                                        <p:cTn id="228" dur="1" fill="hold">
                                          <p:stCondLst>
                                            <p:cond delay="0"/>
                                          </p:stCondLst>
                                        </p:cTn>
                                        <p:tgtEl>
                                          <p:spTgt spid="64"/>
                                        </p:tgtEl>
                                        <p:attrNameLst>
                                          <p:attrName>style.visibility</p:attrName>
                                        </p:attrNameLst>
                                      </p:cBhvr>
                                      <p:to>
                                        <p:strVal val="visible"/>
                                      </p:to>
                                    </p:set>
                                    <p:anim calcmode="lin" valueType="num">
                                      <p:cBhvr>
                                        <p:cTn id="229" dur="250" fill="hold"/>
                                        <p:tgtEl>
                                          <p:spTgt spid="64"/>
                                        </p:tgtEl>
                                        <p:attrNameLst>
                                          <p:attrName>ppt_w</p:attrName>
                                        </p:attrNameLst>
                                      </p:cBhvr>
                                      <p:tavLst>
                                        <p:tav tm="0">
                                          <p:val>
                                            <p:fltVal val="0"/>
                                          </p:val>
                                        </p:tav>
                                        <p:tav tm="100000">
                                          <p:val>
                                            <p:strVal val="#ppt_w"/>
                                          </p:val>
                                        </p:tav>
                                      </p:tavLst>
                                    </p:anim>
                                    <p:anim calcmode="lin" valueType="num">
                                      <p:cBhvr>
                                        <p:cTn id="230" dur="250" fill="hold"/>
                                        <p:tgtEl>
                                          <p:spTgt spid="64"/>
                                        </p:tgtEl>
                                        <p:attrNameLst>
                                          <p:attrName>ppt_h</p:attrName>
                                        </p:attrNameLst>
                                      </p:cBhvr>
                                      <p:tavLst>
                                        <p:tav tm="0">
                                          <p:val>
                                            <p:fltVal val="0"/>
                                          </p:val>
                                        </p:tav>
                                        <p:tav tm="100000">
                                          <p:val>
                                            <p:strVal val="#ppt_h"/>
                                          </p:val>
                                        </p:tav>
                                      </p:tavLst>
                                    </p:anim>
                                    <p:animEffect transition="in" filter="fade">
                                      <p:cBhvr>
                                        <p:cTn id="231" dur="250"/>
                                        <p:tgtEl>
                                          <p:spTgt spid="64"/>
                                        </p:tgtEl>
                                      </p:cBhvr>
                                    </p:animEffect>
                                  </p:childTnLst>
                                </p:cTn>
                              </p:par>
                              <p:par>
                                <p:cTn id="232" presetID="6" presetClass="emph" presetSubtype="0" decel="100000" fill="hold" grpId="1" nodeType="withEffect">
                                  <p:stCondLst>
                                    <p:cond delay="800"/>
                                  </p:stCondLst>
                                  <p:childTnLst>
                                    <p:animScale>
                                      <p:cBhvr>
                                        <p:cTn id="233" dur="250" fill="hold"/>
                                        <p:tgtEl>
                                          <p:spTgt spid="64"/>
                                        </p:tgtEl>
                                      </p:cBhvr>
                                      <p:by x="120000" y="120000"/>
                                    </p:animScale>
                                  </p:childTnLst>
                                </p:cTn>
                              </p:par>
                              <p:par>
                                <p:cTn id="234" presetID="6" presetClass="emph" presetSubtype="0" decel="100000" fill="hold" grpId="2" nodeType="withEffect">
                                  <p:stCondLst>
                                    <p:cond delay="1000"/>
                                  </p:stCondLst>
                                  <p:childTnLst>
                                    <p:animScale>
                                      <p:cBhvr>
                                        <p:cTn id="235" dur="250" fill="hold"/>
                                        <p:tgtEl>
                                          <p:spTgt spid="64"/>
                                        </p:tgtEl>
                                      </p:cBhvr>
                                      <p:by x="83000" y="83000"/>
                                    </p:animScale>
                                  </p:childTnLst>
                                </p:cTn>
                              </p:par>
                              <p:par>
                                <p:cTn id="236" presetID="53" presetClass="entr" presetSubtype="16" fill="hold" grpId="0" nodeType="withEffect">
                                  <p:stCondLst>
                                    <p:cond delay="800"/>
                                  </p:stCondLst>
                                  <p:childTnLst>
                                    <p:set>
                                      <p:cBhvr>
                                        <p:cTn id="237" dur="1" fill="hold">
                                          <p:stCondLst>
                                            <p:cond delay="0"/>
                                          </p:stCondLst>
                                        </p:cTn>
                                        <p:tgtEl>
                                          <p:spTgt spid="106"/>
                                        </p:tgtEl>
                                        <p:attrNameLst>
                                          <p:attrName>style.visibility</p:attrName>
                                        </p:attrNameLst>
                                      </p:cBhvr>
                                      <p:to>
                                        <p:strVal val="visible"/>
                                      </p:to>
                                    </p:set>
                                    <p:anim calcmode="lin" valueType="num">
                                      <p:cBhvr>
                                        <p:cTn id="238" dur="250" fill="hold"/>
                                        <p:tgtEl>
                                          <p:spTgt spid="106"/>
                                        </p:tgtEl>
                                        <p:attrNameLst>
                                          <p:attrName>ppt_w</p:attrName>
                                        </p:attrNameLst>
                                      </p:cBhvr>
                                      <p:tavLst>
                                        <p:tav tm="0">
                                          <p:val>
                                            <p:fltVal val="0"/>
                                          </p:val>
                                        </p:tav>
                                        <p:tav tm="100000">
                                          <p:val>
                                            <p:strVal val="#ppt_w"/>
                                          </p:val>
                                        </p:tav>
                                      </p:tavLst>
                                    </p:anim>
                                    <p:anim calcmode="lin" valueType="num">
                                      <p:cBhvr>
                                        <p:cTn id="239" dur="250" fill="hold"/>
                                        <p:tgtEl>
                                          <p:spTgt spid="106"/>
                                        </p:tgtEl>
                                        <p:attrNameLst>
                                          <p:attrName>ppt_h</p:attrName>
                                        </p:attrNameLst>
                                      </p:cBhvr>
                                      <p:tavLst>
                                        <p:tav tm="0">
                                          <p:val>
                                            <p:fltVal val="0"/>
                                          </p:val>
                                        </p:tav>
                                        <p:tav tm="100000">
                                          <p:val>
                                            <p:strVal val="#ppt_h"/>
                                          </p:val>
                                        </p:tav>
                                      </p:tavLst>
                                    </p:anim>
                                    <p:animEffect transition="in" filter="fade">
                                      <p:cBhvr>
                                        <p:cTn id="240" dur="250"/>
                                        <p:tgtEl>
                                          <p:spTgt spid="106"/>
                                        </p:tgtEl>
                                      </p:cBhvr>
                                    </p:animEffect>
                                  </p:childTnLst>
                                </p:cTn>
                              </p:par>
                              <p:par>
                                <p:cTn id="241" presetID="6" presetClass="emph" presetSubtype="0" decel="100000" fill="hold" grpId="1" nodeType="withEffect">
                                  <p:stCondLst>
                                    <p:cond delay="1000"/>
                                  </p:stCondLst>
                                  <p:childTnLst>
                                    <p:animScale>
                                      <p:cBhvr>
                                        <p:cTn id="242" dur="250" fill="hold"/>
                                        <p:tgtEl>
                                          <p:spTgt spid="106"/>
                                        </p:tgtEl>
                                      </p:cBhvr>
                                      <p:by x="120000" y="120000"/>
                                    </p:animScale>
                                  </p:childTnLst>
                                </p:cTn>
                              </p:par>
                              <p:par>
                                <p:cTn id="243" presetID="6" presetClass="emph" presetSubtype="0" decel="100000" fill="hold" grpId="2" nodeType="withEffect">
                                  <p:stCondLst>
                                    <p:cond delay="1200"/>
                                  </p:stCondLst>
                                  <p:childTnLst>
                                    <p:animScale>
                                      <p:cBhvr>
                                        <p:cTn id="244" dur="250" fill="hold"/>
                                        <p:tgtEl>
                                          <p:spTgt spid="106"/>
                                        </p:tgtEl>
                                      </p:cBhvr>
                                      <p:by x="83000" y="83000"/>
                                    </p:animScale>
                                  </p:childTnLst>
                                </p:cTn>
                              </p:par>
                              <p:par>
                                <p:cTn id="245" presetID="53" presetClass="entr" presetSubtype="16" fill="hold" grpId="0" nodeType="withEffect">
                                  <p:stCondLst>
                                    <p:cond delay="1000"/>
                                  </p:stCondLst>
                                  <p:iterate type="lt">
                                    <p:tmPct val="10000"/>
                                  </p:iterate>
                                  <p:childTnLst>
                                    <p:set>
                                      <p:cBhvr>
                                        <p:cTn id="246" dur="1" fill="hold">
                                          <p:stCondLst>
                                            <p:cond delay="0"/>
                                          </p:stCondLst>
                                        </p:cTn>
                                        <p:tgtEl>
                                          <p:spTgt spid="109"/>
                                        </p:tgtEl>
                                        <p:attrNameLst>
                                          <p:attrName>style.visibility</p:attrName>
                                        </p:attrNameLst>
                                      </p:cBhvr>
                                      <p:to>
                                        <p:strVal val="visible"/>
                                      </p:to>
                                    </p:set>
                                    <p:anim calcmode="lin" valueType="num">
                                      <p:cBhvr>
                                        <p:cTn id="247" dur="250" fill="hold"/>
                                        <p:tgtEl>
                                          <p:spTgt spid="109"/>
                                        </p:tgtEl>
                                        <p:attrNameLst>
                                          <p:attrName>ppt_w</p:attrName>
                                        </p:attrNameLst>
                                      </p:cBhvr>
                                      <p:tavLst>
                                        <p:tav tm="0">
                                          <p:val>
                                            <p:fltVal val="0"/>
                                          </p:val>
                                        </p:tav>
                                        <p:tav tm="100000">
                                          <p:val>
                                            <p:strVal val="#ppt_w"/>
                                          </p:val>
                                        </p:tav>
                                      </p:tavLst>
                                    </p:anim>
                                    <p:anim calcmode="lin" valueType="num">
                                      <p:cBhvr>
                                        <p:cTn id="248" dur="250" fill="hold"/>
                                        <p:tgtEl>
                                          <p:spTgt spid="109"/>
                                        </p:tgtEl>
                                        <p:attrNameLst>
                                          <p:attrName>ppt_h</p:attrName>
                                        </p:attrNameLst>
                                      </p:cBhvr>
                                      <p:tavLst>
                                        <p:tav tm="0">
                                          <p:val>
                                            <p:fltVal val="0"/>
                                          </p:val>
                                        </p:tav>
                                        <p:tav tm="100000">
                                          <p:val>
                                            <p:strVal val="#ppt_h"/>
                                          </p:val>
                                        </p:tav>
                                      </p:tavLst>
                                    </p:anim>
                                    <p:animEffect transition="in" filter="fade">
                                      <p:cBhvr>
                                        <p:cTn id="249" dur="25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2" grpId="2" animBg="1"/>
      <p:bldP spid="63" grpId="0" animBg="1"/>
      <p:bldP spid="63" grpId="1" animBg="1"/>
      <p:bldP spid="63" grpId="2" animBg="1"/>
      <p:bldP spid="64" grpId="0" animBg="1"/>
      <p:bldP spid="64" grpId="1" animBg="1"/>
      <p:bldP spid="64" grpId="2" animBg="1"/>
      <p:bldP spid="65" grpId="0" animBg="1"/>
      <p:bldP spid="65" grpId="1" animBg="1"/>
      <p:bldP spid="65" grpId="2" animBg="1"/>
      <p:bldP spid="66" grpId="0" animBg="1"/>
      <p:bldP spid="66" grpId="1" animBg="1"/>
      <p:bldP spid="66" grpId="2" animBg="1"/>
      <p:bldP spid="97" grpId="0"/>
      <p:bldP spid="97" grpId="1"/>
      <p:bldP spid="97" grpId="2"/>
      <p:bldP spid="98" grpId="0"/>
      <p:bldP spid="98" grpId="1"/>
      <p:bldP spid="98" grpId="2"/>
      <p:bldP spid="99" grpId="0"/>
      <p:bldP spid="99" grpId="1"/>
      <p:bldP spid="99" grpId="2"/>
      <p:bldP spid="100" grpId="0"/>
      <p:bldP spid="100" grpId="1"/>
      <p:bldP spid="100" grpId="2"/>
      <p:bldP spid="101" grpId="0"/>
      <p:bldP spid="101" grpId="1"/>
      <p:bldP spid="101" grpId="2"/>
      <p:bldP spid="102" grpId="0"/>
      <p:bldP spid="102" grpId="1"/>
      <p:bldP spid="102" grpId="2"/>
      <p:bldP spid="103" grpId="0"/>
      <p:bldP spid="103" grpId="1"/>
      <p:bldP spid="103" grpId="2"/>
      <p:bldP spid="104" grpId="0"/>
      <p:bldP spid="104" grpId="1"/>
      <p:bldP spid="104" grpId="2"/>
      <p:bldP spid="105" grpId="0"/>
      <p:bldP spid="105" grpId="1"/>
      <p:bldP spid="105" grpId="2"/>
      <p:bldP spid="106" grpId="0"/>
      <p:bldP spid="106" grpId="1"/>
      <p:bldP spid="106" grpId="2"/>
      <p:bldP spid="107" grpId="0"/>
      <p:bldP spid="108" grpId="0"/>
      <p:bldP spid="109" grpId="0"/>
      <p:bldP spid="110" grpId="0"/>
      <p:bldP spid="1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31" name="文本框 30"/>
          <p:cNvSpPr txBox="1"/>
          <p:nvPr/>
        </p:nvSpPr>
        <p:spPr>
          <a:xfrm>
            <a:off x="820709"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添加标题文本</a:t>
            </a:r>
          </a:p>
        </p:txBody>
      </p:sp>
      <p:cxnSp>
        <p:nvCxnSpPr>
          <p:cNvPr id="32" name="直接连接符 31"/>
          <p:cNvCxnSpPr/>
          <p:nvPr/>
        </p:nvCxnSpPr>
        <p:spPr>
          <a:xfrm>
            <a:off x="820709" y="869984"/>
            <a:ext cx="10337993" cy="0"/>
          </a:xfrm>
          <a:prstGeom prst="line">
            <a:avLst/>
          </a:prstGeom>
          <a:noFill/>
          <a:ln w="12700" cap="flat" cmpd="sng" algn="ctr">
            <a:gradFill>
              <a:gsLst>
                <a:gs pos="0">
                  <a:schemeClr val="bg1"/>
                </a:gs>
                <a:gs pos="100000">
                  <a:srgbClr val="C00000"/>
                </a:gs>
              </a:gsLst>
              <a:lin ang="10800000" scaled="0"/>
            </a:gradFill>
            <a:prstDash val="solid"/>
            <a:miter lim="800000"/>
          </a:ln>
          <a:effectLst/>
        </p:spPr>
      </p:cxnSp>
      <p:sp>
        <p:nvSpPr>
          <p:cNvPr id="33" name="Freeform 24"/>
          <p:cNvSpPr>
            <a:spLocks noChangeAspect="1"/>
          </p:cNvSpPr>
          <p:nvPr/>
        </p:nvSpPr>
        <p:spPr bwMode="auto">
          <a:xfrm>
            <a:off x="3943790" y="3767764"/>
            <a:ext cx="2055963" cy="2055963"/>
          </a:xfrm>
          <a:custGeom>
            <a:avLst/>
            <a:gdLst>
              <a:gd name="T0" fmla="*/ 1947497053 w 3061"/>
              <a:gd name="T1" fmla="*/ 1947497053 h 3061"/>
              <a:gd name="T2" fmla="*/ 0 w 3061"/>
              <a:gd name="T3" fmla="*/ 0 h 3061"/>
              <a:gd name="T4" fmla="*/ 168601083 w 3061"/>
              <a:gd name="T5" fmla="*/ 0 h 3061"/>
              <a:gd name="T6" fmla="*/ 1947497053 w 3061"/>
              <a:gd name="T7" fmla="*/ 1778895970 h 3061"/>
              <a:gd name="T8" fmla="*/ 1947497053 w 3061"/>
              <a:gd name="T9" fmla="*/ 1947497053 h 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1" h="3061">
                <a:moveTo>
                  <a:pt x="3061" y="3061"/>
                </a:moveTo>
                <a:cubicBezTo>
                  <a:pt x="1404" y="2988"/>
                  <a:pt x="73" y="1657"/>
                  <a:pt x="0" y="0"/>
                </a:cubicBezTo>
                <a:lnTo>
                  <a:pt x="265" y="0"/>
                </a:lnTo>
                <a:cubicBezTo>
                  <a:pt x="337" y="1511"/>
                  <a:pt x="1550" y="2724"/>
                  <a:pt x="3061" y="2796"/>
                </a:cubicBezTo>
                <a:lnTo>
                  <a:pt x="3061" y="3061"/>
                </a:lnTo>
                <a:close/>
              </a:path>
            </a:pathLst>
          </a:custGeom>
          <a:solidFill>
            <a:srgbClr val="C00000"/>
          </a:solidFill>
          <a:ln>
            <a:noFill/>
          </a:ln>
          <a:effectLs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7DA7"/>
              </a:solidFill>
              <a:effectLst/>
              <a:uLnTx/>
              <a:uFillTx/>
              <a:latin typeface="Arial" panose="020B0604020202020204" pitchFamily="34" charset="0"/>
            </a:endParaRPr>
          </a:p>
        </p:txBody>
      </p:sp>
      <p:sp>
        <p:nvSpPr>
          <p:cNvPr id="34" name="Freeform 25"/>
          <p:cNvSpPr>
            <a:spLocks noChangeAspect="1"/>
          </p:cNvSpPr>
          <p:nvPr/>
        </p:nvSpPr>
        <p:spPr bwMode="auto">
          <a:xfrm>
            <a:off x="6190911" y="3767764"/>
            <a:ext cx="2057300" cy="2055963"/>
          </a:xfrm>
          <a:custGeom>
            <a:avLst/>
            <a:gdLst>
              <a:gd name="T0" fmla="*/ 1950031181 w 3061"/>
              <a:gd name="T1" fmla="*/ 0 h 3061"/>
              <a:gd name="T2" fmla="*/ 0 w 3061"/>
              <a:gd name="T3" fmla="*/ 1947497053 h 3061"/>
              <a:gd name="T4" fmla="*/ 0 w 3061"/>
              <a:gd name="T5" fmla="*/ 1778895970 h 3061"/>
              <a:gd name="T6" fmla="*/ 1781211092 w 3061"/>
              <a:gd name="T7" fmla="*/ 0 h 3061"/>
              <a:gd name="T8" fmla="*/ 1950031181 w 3061"/>
              <a:gd name="T9" fmla="*/ 0 h 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1" h="3061">
                <a:moveTo>
                  <a:pt x="3061" y="0"/>
                </a:moveTo>
                <a:cubicBezTo>
                  <a:pt x="2988" y="1657"/>
                  <a:pt x="1657" y="2988"/>
                  <a:pt x="0" y="3061"/>
                </a:cubicBezTo>
                <a:lnTo>
                  <a:pt x="0" y="2796"/>
                </a:lnTo>
                <a:cubicBezTo>
                  <a:pt x="1511" y="2724"/>
                  <a:pt x="2724" y="1511"/>
                  <a:pt x="2796" y="0"/>
                </a:cubicBezTo>
                <a:lnTo>
                  <a:pt x="3061" y="0"/>
                </a:lnTo>
                <a:close/>
              </a:path>
            </a:pathLst>
          </a:custGeom>
          <a:solidFill>
            <a:srgbClr val="C00000"/>
          </a:solidFill>
          <a:ln>
            <a:noFill/>
          </a:ln>
          <a:effectLs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7DA7"/>
              </a:solidFill>
              <a:effectLst/>
              <a:uLnTx/>
              <a:uFillTx/>
              <a:latin typeface="Arial" panose="020B0604020202020204" pitchFamily="34" charset="0"/>
            </a:endParaRPr>
          </a:p>
        </p:txBody>
      </p:sp>
      <p:sp>
        <p:nvSpPr>
          <p:cNvPr id="35" name="Freeform 26"/>
          <p:cNvSpPr>
            <a:spLocks noChangeAspect="1"/>
          </p:cNvSpPr>
          <p:nvPr/>
        </p:nvSpPr>
        <p:spPr bwMode="auto">
          <a:xfrm>
            <a:off x="3943790" y="1519306"/>
            <a:ext cx="2055963" cy="2057299"/>
          </a:xfrm>
          <a:custGeom>
            <a:avLst/>
            <a:gdLst>
              <a:gd name="T0" fmla="*/ 1947497053 w 3061"/>
              <a:gd name="T1" fmla="*/ 168820020 h 3061"/>
              <a:gd name="T2" fmla="*/ 168601083 w 3061"/>
              <a:gd name="T3" fmla="*/ 1950029585 h 3061"/>
              <a:gd name="T4" fmla="*/ 0 w 3061"/>
              <a:gd name="T5" fmla="*/ 1950029585 h 3061"/>
              <a:gd name="T6" fmla="*/ 1947497053 w 3061"/>
              <a:gd name="T7" fmla="*/ 0 h 3061"/>
              <a:gd name="T8" fmla="*/ 1947497053 w 3061"/>
              <a:gd name="T9" fmla="*/ 168820020 h 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1" h="3061">
                <a:moveTo>
                  <a:pt x="3061" y="265"/>
                </a:moveTo>
                <a:cubicBezTo>
                  <a:pt x="1550" y="337"/>
                  <a:pt x="337" y="1550"/>
                  <a:pt x="265" y="3061"/>
                </a:cubicBezTo>
                <a:lnTo>
                  <a:pt x="0" y="3061"/>
                </a:lnTo>
                <a:cubicBezTo>
                  <a:pt x="73" y="1404"/>
                  <a:pt x="1404" y="73"/>
                  <a:pt x="3061" y="0"/>
                </a:cubicBezTo>
                <a:lnTo>
                  <a:pt x="3061" y="265"/>
                </a:lnTo>
                <a:close/>
              </a:path>
            </a:pathLst>
          </a:custGeom>
          <a:solidFill>
            <a:srgbClr val="C00000"/>
          </a:solidFill>
          <a:ln>
            <a:noFill/>
          </a:ln>
          <a:effectLs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7DA7"/>
              </a:solidFill>
              <a:effectLst/>
              <a:uLnTx/>
              <a:uFillTx/>
              <a:latin typeface="Arial" panose="020B0604020202020204" pitchFamily="34" charset="0"/>
            </a:endParaRPr>
          </a:p>
        </p:txBody>
      </p:sp>
      <p:sp>
        <p:nvSpPr>
          <p:cNvPr id="36" name="Freeform 27"/>
          <p:cNvSpPr>
            <a:spLocks noChangeAspect="1"/>
          </p:cNvSpPr>
          <p:nvPr/>
        </p:nvSpPr>
        <p:spPr bwMode="auto">
          <a:xfrm>
            <a:off x="6190911" y="1519306"/>
            <a:ext cx="2057300" cy="2057299"/>
          </a:xfrm>
          <a:custGeom>
            <a:avLst/>
            <a:gdLst>
              <a:gd name="T0" fmla="*/ 0 w 3061"/>
              <a:gd name="T1" fmla="*/ 0 h 3061"/>
              <a:gd name="T2" fmla="*/ 1950031181 w 3061"/>
              <a:gd name="T3" fmla="*/ 1950029585 h 3061"/>
              <a:gd name="T4" fmla="*/ 1781211092 w 3061"/>
              <a:gd name="T5" fmla="*/ 1950029585 h 3061"/>
              <a:gd name="T6" fmla="*/ 0 w 3061"/>
              <a:gd name="T7" fmla="*/ 168820020 h 3061"/>
              <a:gd name="T8" fmla="*/ 0 w 3061"/>
              <a:gd name="T9" fmla="*/ 0 h 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1" h="3061">
                <a:moveTo>
                  <a:pt x="0" y="0"/>
                </a:moveTo>
                <a:cubicBezTo>
                  <a:pt x="1657" y="73"/>
                  <a:pt x="2988" y="1404"/>
                  <a:pt x="3061" y="3061"/>
                </a:cubicBezTo>
                <a:lnTo>
                  <a:pt x="2796" y="3061"/>
                </a:lnTo>
                <a:cubicBezTo>
                  <a:pt x="2724" y="1550"/>
                  <a:pt x="1511" y="337"/>
                  <a:pt x="0" y="265"/>
                </a:cubicBezTo>
                <a:lnTo>
                  <a:pt x="0" y="0"/>
                </a:lnTo>
                <a:close/>
              </a:path>
            </a:pathLst>
          </a:custGeom>
          <a:solidFill>
            <a:srgbClr val="C00000"/>
          </a:solidFill>
          <a:ln>
            <a:noFill/>
          </a:ln>
          <a:effectLs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7DA7"/>
              </a:solidFill>
              <a:effectLst/>
              <a:uLnTx/>
              <a:uFillTx/>
              <a:latin typeface="Arial" panose="020B0604020202020204" pitchFamily="34" charset="0"/>
            </a:endParaRPr>
          </a:p>
        </p:txBody>
      </p:sp>
      <p:sp>
        <p:nvSpPr>
          <p:cNvPr id="37" name="Oval 28"/>
          <p:cNvSpPr>
            <a:spLocks noChangeAspect="1" noChangeArrowheads="1"/>
          </p:cNvSpPr>
          <p:nvPr/>
        </p:nvSpPr>
        <p:spPr bwMode="auto">
          <a:xfrm>
            <a:off x="7141360" y="1825428"/>
            <a:ext cx="725869" cy="724533"/>
          </a:xfrm>
          <a:prstGeom prst="ellipse">
            <a:avLst/>
          </a:prstGeom>
          <a:solidFill>
            <a:srgbClr val="C00000"/>
          </a:solidFill>
          <a:ln w="762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38" name="TextBox 10"/>
          <p:cNvSpPr txBox="1">
            <a:spLocks noChangeArrowheads="1"/>
          </p:cNvSpPr>
          <p:nvPr/>
        </p:nvSpPr>
        <p:spPr bwMode="auto">
          <a:xfrm>
            <a:off x="7213271" y="1941485"/>
            <a:ext cx="582047" cy="49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pPr>
            <a:r>
              <a:rPr lang="en-US" altLang="zh-CN" sz="2800" b="1" dirty="0">
                <a:solidFill>
                  <a:srgbClr val="FFFFFF"/>
                </a:solidFill>
                <a:latin typeface="微软雅黑" panose="020B0503020204020204" pitchFamily="34" charset="-122"/>
              </a:rPr>
              <a:t>02</a:t>
            </a:r>
            <a:endParaRPr lang="zh-CN" altLang="en-US" sz="2800" b="1" dirty="0">
              <a:solidFill>
                <a:srgbClr val="FFFFFF"/>
              </a:solidFill>
              <a:latin typeface="微软雅黑" panose="020B0503020204020204" pitchFamily="34" charset="-122"/>
            </a:endParaRPr>
          </a:p>
        </p:txBody>
      </p:sp>
      <p:sp>
        <p:nvSpPr>
          <p:cNvPr id="39" name="Oval 30"/>
          <p:cNvSpPr>
            <a:spLocks noChangeAspect="1" noChangeArrowheads="1"/>
          </p:cNvSpPr>
          <p:nvPr/>
        </p:nvSpPr>
        <p:spPr bwMode="auto">
          <a:xfrm>
            <a:off x="4243228" y="1825428"/>
            <a:ext cx="724533" cy="724533"/>
          </a:xfrm>
          <a:prstGeom prst="ellipse">
            <a:avLst/>
          </a:prstGeom>
          <a:solidFill>
            <a:srgbClr val="C00000"/>
          </a:solidFill>
          <a:ln w="762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40" name="TextBox 13"/>
          <p:cNvSpPr txBox="1">
            <a:spLocks noChangeArrowheads="1"/>
          </p:cNvSpPr>
          <p:nvPr/>
        </p:nvSpPr>
        <p:spPr bwMode="auto">
          <a:xfrm>
            <a:off x="4314471" y="1941485"/>
            <a:ext cx="582047" cy="49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defRPr/>
            </a:pPr>
            <a:r>
              <a:rPr lang="en-US" altLang="zh-CN" sz="2800" b="1" kern="0" dirty="0">
                <a:solidFill>
                  <a:srgbClr val="FFFFFF"/>
                </a:solidFill>
                <a:latin typeface="微软雅黑" panose="020B0503020204020204" pitchFamily="34" charset="-122"/>
              </a:rPr>
              <a:t>01</a:t>
            </a:r>
            <a:endParaRPr lang="zh-CN" altLang="en-US" sz="2800" b="1" kern="0" dirty="0">
              <a:solidFill>
                <a:srgbClr val="FFFFFF"/>
              </a:solidFill>
              <a:latin typeface="微软雅黑" panose="020B0503020204020204" pitchFamily="34" charset="-122"/>
            </a:endParaRPr>
          </a:p>
        </p:txBody>
      </p:sp>
      <p:sp>
        <p:nvSpPr>
          <p:cNvPr id="41" name="Oval 29"/>
          <p:cNvSpPr>
            <a:spLocks noChangeAspect="1" noChangeArrowheads="1"/>
          </p:cNvSpPr>
          <p:nvPr/>
        </p:nvSpPr>
        <p:spPr bwMode="auto">
          <a:xfrm>
            <a:off x="7229587" y="4710191"/>
            <a:ext cx="725869" cy="724533"/>
          </a:xfrm>
          <a:prstGeom prst="ellipse">
            <a:avLst/>
          </a:prstGeom>
          <a:solidFill>
            <a:srgbClr val="C00000"/>
          </a:solidFill>
          <a:ln w="762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42" name="TextBox 16"/>
          <p:cNvSpPr txBox="1">
            <a:spLocks noChangeArrowheads="1"/>
          </p:cNvSpPr>
          <p:nvPr/>
        </p:nvSpPr>
        <p:spPr bwMode="auto">
          <a:xfrm>
            <a:off x="7301498" y="4826248"/>
            <a:ext cx="582047" cy="49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pPr>
            <a:r>
              <a:rPr lang="en-US" altLang="zh-CN" sz="2800" b="1" dirty="0">
                <a:solidFill>
                  <a:srgbClr val="FFFFFF"/>
                </a:solidFill>
                <a:latin typeface="微软雅黑" panose="020B0503020204020204" pitchFamily="34" charset="-122"/>
              </a:rPr>
              <a:t>04</a:t>
            </a:r>
            <a:endParaRPr lang="zh-CN" altLang="en-US" sz="2800" b="1" dirty="0">
              <a:solidFill>
                <a:srgbClr val="FFFFFF"/>
              </a:solidFill>
              <a:latin typeface="微软雅黑" panose="020B0503020204020204" pitchFamily="34" charset="-122"/>
            </a:endParaRPr>
          </a:p>
        </p:txBody>
      </p:sp>
      <p:sp>
        <p:nvSpPr>
          <p:cNvPr id="43" name="Oval 31"/>
          <p:cNvSpPr>
            <a:spLocks noChangeAspect="1" noChangeArrowheads="1"/>
          </p:cNvSpPr>
          <p:nvPr/>
        </p:nvSpPr>
        <p:spPr bwMode="auto">
          <a:xfrm>
            <a:off x="4215155" y="4710191"/>
            <a:ext cx="724533" cy="724533"/>
          </a:xfrm>
          <a:prstGeom prst="ellipse">
            <a:avLst/>
          </a:prstGeom>
          <a:solidFill>
            <a:srgbClr val="C00000"/>
          </a:solidFill>
          <a:ln w="762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44" name="TextBox 19"/>
          <p:cNvSpPr txBox="1">
            <a:spLocks noChangeArrowheads="1"/>
          </p:cNvSpPr>
          <p:nvPr/>
        </p:nvSpPr>
        <p:spPr bwMode="auto">
          <a:xfrm>
            <a:off x="4286398" y="4826248"/>
            <a:ext cx="582047" cy="49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pPr>
            <a:r>
              <a:rPr lang="en-US" altLang="zh-CN" sz="2800" b="1" dirty="0">
                <a:solidFill>
                  <a:srgbClr val="FFFFFF"/>
                </a:solidFill>
                <a:latin typeface="微软雅黑" panose="020B0503020204020204" pitchFamily="34" charset="-122"/>
              </a:rPr>
              <a:t>03</a:t>
            </a:r>
            <a:endParaRPr lang="zh-CN" altLang="en-US" sz="2800" b="1" dirty="0">
              <a:solidFill>
                <a:srgbClr val="FFFFFF"/>
              </a:solidFill>
              <a:latin typeface="微软雅黑" panose="020B0503020204020204" pitchFamily="34" charset="-122"/>
            </a:endParaRPr>
          </a:p>
        </p:txBody>
      </p:sp>
      <p:sp>
        <p:nvSpPr>
          <p:cNvPr id="45" name="矩形 44"/>
          <p:cNvSpPr>
            <a:spLocks noChangeArrowheads="1"/>
          </p:cNvSpPr>
          <p:nvPr/>
        </p:nvSpPr>
        <p:spPr bwMode="auto">
          <a:xfrm>
            <a:off x="4722966" y="2949380"/>
            <a:ext cx="2719928" cy="156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方正兰亭黑_GBK" panose="02000000000000000000" pitchFamily="2" charset="-122"/>
                <a:ea typeface="方正兰亭黑_GBK" panose="02000000000000000000"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方正兰亭黑_GBK" panose="02000000000000000000" pitchFamily="2" charset="-122"/>
                <a:ea typeface="方正兰亭黑_GBK" panose="02000000000000000000"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方正兰亭黑_GBK" panose="02000000000000000000" pitchFamily="2" charset="-122"/>
                <a:ea typeface="方正兰亭黑_GBK" panose="02000000000000000000"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方正兰亭黑_GBK" panose="02000000000000000000" pitchFamily="2" charset="-122"/>
                <a:ea typeface="方正兰亭黑_GBK" panose="02000000000000000000"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方正兰亭黑_GBK" panose="02000000000000000000" pitchFamily="2" charset="-122"/>
                <a:ea typeface="方正兰亭黑_GBK" panose="02000000000000000000" pitchFamily="2" charset="-122"/>
                <a:cs typeface="+mn-cs"/>
              </a:defRPr>
            </a:lvl5pPr>
            <a:lvl6pPr marL="2286000" algn="l" defTabSz="914400" rtl="0" eaLnBrk="1" latinLnBrk="0" hangingPunct="1">
              <a:defRPr kern="1200">
                <a:solidFill>
                  <a:schemeClr val="tx1"/>
                </a:solidFill>
                <a:latin typeface="方正兰亭黑_GBK" panose="02000000000000000000" pitchFamily="2" charset="-122"/>
                <a:ea typeface="方正兰亭黑_GBK" panose="02000000000000000000" pitchFamily="2" charset="-122"/>
                <a:cs typeface="+mn-cs"/>
              </a:defRPr>
            </a:lvl6pPr>
            <a:lvl7pPr marL="2743200" algn="l" defTabSz="914400" rtl="0" eaLnBrk="1" latinLnBrk="0" hangingPunct="1">
              <a:defRPr kern="1200">
                <a:solidFill>
                  <a:schemeClr val="tx1"/>
                </a:solidFill>
                <a:latin typeface="方正兰亭黑_GBK" panose="02000000000000000000" pitchFamily="2" charset="-122"/>
                <a:ea typeface="方正兰亭黑_GBK" panose="02000000000000000000" pitchFamily="2" charset="-122"/>
                <a:cs typeface="+mn-cs"/>
              </a:defRPr>
            </a:lvl7pPr>
            <a:lvl8pPr marL="3200400" algn="l" defTabSz="914400" rtl="0" eaLnBrk="1" latinLnBrk="0" hangingPunct="1">
              <a:defRPr kern="1200">
                <a:solidFill>
                  <a:schemeClr val="tx1"/>
                </a:solidFill>
                <a:latin typeface="方正兰亭黑_GBK" panose="02000000000000000000" pitchFamily="2" charset="-122"/>
                <a:ea typeface="方正兰亭黑_GBK" panose="02000000000000000000" pitchFamily="2" charset="-122"/>
                <a:cs typeface="+mn-cs"/>
              </a:defRPr>
            </a:lvl8pPr>
            <a:lvl9pPr marL="3657600" algn="l" defTabSz="914400" rtl="0" eaLnBrk="1" latinLnBrk="0" hangingPunct="1">
              <a:defRPr kern="1200">
                <a:solidFill>
                  <a:schemeClr val="tx1"/>
                </a:solidFill>
                <a:latin typeface="方正兰亭黑_GBK" panose="02000000000000000000" pitchFamily="2" charset="-122"/>
                <a:ea typeface="方正兰亭黑_GBK" panose="02000000000000000000" pitchFamily="2" charset="-122"/>
                <a:cs typeface="+mn-cs"/>
              </a:defRPr>
            </a:lvl9pPr>
          </a:lstStyle>
          <a:p>
            <a:pPr algn="ctr"/>
            <a:r>
              <a:rPr lang="zh-CN" altLang="en-US" sz="4800" b="1" dirty="0">
                <a:solidFill>
                  <a:srgbClr val="C00000"/>
                </a:solidFill>
                <a:latin typeface="微软雅黑" panose="020B0503020204020204" pitchFamily="34" charset="-122"/>
                <a:ea typeface="微软雅黑" panose="020B0503020204020204" pitchFamily="34" charset="-122"/>
              </a:rPr>
              <a:t>添加标题</a:t>
            </a:r>
            <a:endParaRPr lang="en-US" altLang="zh-CN" sz="4800" b="1" dirty="0">
              <a:solidFill>
                <a:srgbClr val="C00000"/>
              </a:solidFill>
              <a:latin typeface="微软雅黑" panose="020B0503020204020204" pitchFamily="34" charset="-122"/>
              <a:ea typeface="微软雅黑" panose="020B0503020204020204" pitchFamily="34" charset="-122"/>
            </a:endParaRPr>
          </a:p>
          <a:p>
            <a:pPr algn="ctr"/>
            <a:r>
              <a:rPr lang="zh-CN" altLang="en-US" sz="4800" b="1" dirty="0">
                <a:solidFill>
                  <a:srgbClr val="C00000"/>
                </a:solidFill>
                <a:latin typeface="微软雅黑" panose="020B0503020204020204" pitchFamily="34" charset="-122"/>
                <a:ea typeface="微软雅黑" panose="020B0503020204020204" pitchFamily="34" charset="-122"/>
              </a:rPr>
              <a:t>文本</a:t>
            </a:r>
          </a:p>
        </p:txBody>
      </p:sp>
      <p:sp>
        <p:nvSpPr>
          <p:cNvPr id="46" name="矩形 45"/>
          <p:cNvSpPr/>
          <p:nvPr/>
        </p:nvSpPr>
        <p:spPr>
          <a:xfrm>
            <a:off x="937206" y="2362162"/>
            <a:ext cx="3044055" cy="954107"/>
          </a:xfrm>
          <a:prstGeom prst="rect">
            <a:avLst/>
          </a:prstGeom>
        </p:spPr>
        <p:txBody>
          <a:bodyPr wrap="square">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47" name="矩形 46"/>
          <p:cNvSpPr/>
          <p:nvPr/>
        </p:nvSpPr>
        <p:spPr>
          <a:xfrm>
            <a:off x="1124925" y="1926103"/>
            <a:ext cx="2668616" cy="400110"/>
          </a:xfrm>
          <a:prstGeom prst="rect">
            <a:avLst/>
          </a:prstGeom>
        </p:spPr>
        <p:txBody>
          <a:bodyPr wrap="square">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添加您的标题</a:t>
            </a:r>
          </a:p>
        </p:txBody>
      </p:sp>
      <p:sp>
        <p:nvSpPr>
          <p:cNvPr id="48" name="矩形 47"/>
          <p:cNvSpPr/>
          <p:nvPr/>
        </p:nvSpPr>
        <p:spPr>
          <a:xfrm>
            <a:off x="937206" y="4673868"/>
            <a:ext cx="3044055" cy="954107"/>
          </a:xfrm>
          <a:prstGeom prst="rect">
            <a:avLst/>
          </a:prstGeom>
        </p:spPr>
        <p:txBody>
          <a:bodyPr wrap="square">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49" name="矩形 48"/>
          <p:cNvSpPr/>
          <p:nvPr/>
        </p:nvSpPr>
        <p:spPr>
          <a:xfrm>
            <a:off x="1124925" y="4237809"/>
            <a:ext cx="2668616" cy="400110"/>
          </a:xfrm>
          <a:prstGeom prst="rect">
            <a:avLst/>
          </a:prstGeom>
        </p:spPr>
        <p:txBody>
          <a:bodyPr wrap="square">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添加您的标题</a:t>
            </a:r>
          </a:p>
        </p:txBody>
      </p:sp>
      <p:sp>
        <p:nvSpPr>
          <p:cNvPr id="50" name="矩形 49"/>
          <p:cNvSpPr/>
          <p:nvPr/>
        </p:nvSpPr>
        <p:spPr>
          <a:xfrm>
            <a:off x="8236361" y="2362162"/>
            <a:ext cx="3044055" cy="954107"/>
          </a:xfrm>
          <a:prstGeom prst="rect">
            <a:avLst/>
          </a:prstGeom>
        </p:spPr>
        <p:txBody>
          <a:bodyPr wrap="square">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51" name="矩形 50"/>
          <p:cNvSpPr/>
          <p:nvPr/>
        </p:nvSpPr>
        <p:spPr>
          <a:xfrm>
            <a:off x="8424080" y="1926103"/>
            <a:ext cx="2668616" cy="400110"/>
          </a:xfrm>
          <a:prstGeom prst="rect">
            <a:avLst/>
          </a:prstGeom>
        </p:spPr>
        <p:txBody>
          <a:bodyPr wrap="square">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添加您的标题</a:t>
            </a:r>
          </a:p>
        </p:txBody>
      </p:sp>
      <p:sp>
        <p:nvSpPr>
          <p:cNvPr id="52" name="矩形 51"/>
          <p:cNvSpPr/>
          <p:nvPr/>
        </p:nvSpPr>
        <p:spPr>
          <a:xfrm>
            <a:off x="8236361" y="4673868"/>
            <a:ext cx="3044055" cy="954107"/>
          </a:xfrm>
          <a:prstGeom prst="rect">
            <a:avLst/>
          </a:prstGeom>
        </p:spPr>
        <p:txBody>
          <a:bodyPr wrap="square">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53" name="矩形 52"/>
          <p:cNvSpPr/>
          <p:nvPr/>
        </p:nvSpPr>
        <p:spPr>
          <a:xfrm>
            <a:off x="8424080" y="4237809"/>
            <a:ext cx="2668616" cy="400110"/>
          </a:xfrm>
          <a:prstGeom prst="rect">
            <a:avLst/>
          </a:prstGeom>
        </p:spPr>
        <p:txBody>
          <a:bodyPr wrap="square">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添加您的标题</a:t>
            </a:r>
          </a:p>
        </p:txBody>
      </p:sp>
    </p:spTree>
    <p:extLst>
      <p:ext uri="{BB962C8B-B14F-4D97-AF65-F5344CB8AC3E}">
        <p14:creationId xmlns:p14="http://schemas.microsoft.com/office/powerpoint/2010/main" val="415884734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49" presetClass="path" presetSubtype="0" accel="50000" decel="50000" fill="hold" grpId="1" nodeType="withEffect">
                                  <p:stCondLst>
                                    <p:cond delay="0"/>
                                  </p:stCondLst>
                                  <p:childTnLst>
                                    <p:animMotion origin="layout" path="M -0.09792 -0.17408 L 2.08333E-7 3.7037E-6 " pathEditMode="relative" rAng="0" ptsTypes="AA">
                                      <p:cBhvr>
                                        <p:cTn id="11" dur="1000" fill="hold"/>
                                        <p:tgtEl>
                                          <p:spTgt spid="35"/>
                                        </p:tgtEl>
                                        <p:attrNameLst>
                                          <p:attrName>ppt_x</p:attrName>
                                          <p:attrName>ppt_y</p:attrName>
                                        </p:attrNameLst>
                                      </p:cBhvr>
                                      <p:rCtr x="4896" y="8704"/>
                                    </p:animMotion>
                                  </p:childTnLst>
                                </p:cTn>
                              </p:par>
                              <p:par>
                                <p:cTn id="12" presetID="53" presetClass="entr" presetSubtype="16" fill="hold" grpId="0" nodeType="withEffect">
                                  <p:stCondLst>
                                    <p:cond delay="25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par>
                                <p:cTn id="17" presetID="56" presetClass="path" presetSubtype="0" accel="50000" decel="50000" fill="hold" grpId="1" nodeType="withEffect">
                                  <p:stCondLst>
                                    <p:cond delay="250"/>
                                  </p:stCondLst>
                                  <p:childTnLst>
                                    <p:animMotion origin="layout" path="M 1.11022E-16 3.7037E-6 L 0.09805 -0.17408 " pathEditMode="relative" rAng="0" ptsTypes="AA">
                                      <p:cBhvr>
                                        <p:cTn id="18" dur="1000" spd="-100000" fill="hold"/>
                                        <p:tgtEl>
                                          <p:spTgt spid="36"/>
                                        </p:tgtEl>
                                        <p:attrNameLst>
                                          <p:attrName>ppt_x</p:attrName>
                                          <p:attrName>ppt_y</p:attrName>
                                        </p:attrNameLst>
                                      </p:cBhvr>
                                      <p:rCtr x="4896" y="-8704"/>
                                    </p:animMotion>
                                  </p:childTnLst>
                                </p:cTn>
                              </p:par>
                              <p:par>
                                <p:cTn id="19" presetID="53" presetClass="entr" presetSubtype="16" fill="hold" grpId="0" nodeType="withEffect">
                                  <p:stCondLst>
                                    <p:cond delay="50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par>
                                <p:cTn id="24" presetID="49" presetClass="path" presetSubtype="0" accel="50000" decel="50000" fill="hold" grpId="1" nodeType="withEffect">
                                  <p:stCondLst>
                                    <p:cond delay="500"/>
                                  </p:stCondLst>
                                  <p:childTnLst>
                                    <p:animMotion origin="layout" path="M 1.11022E-16 -2.22222E-6 L 0.09805 0.17431 " pathEditMode="relative" rAng="0" ptsTypes="AA">
                                      <p:cBhvr>
                                        <p:cTn id="25" dur="1000" spd="-100000" fill="hold"/>
                                        <p:tgtEl>
                                          <p:spTgt spid="34"/>
                                        </p:tgtEl>
                                        <p:attrNameLst>
                                          <p:attrName>ppt_x</p:attrName>
                                          <p:attrName>ppt_y</p:attrName>
                                        </p:attrNameLst>
                                      </p:cBhvr>
                                      <p:rCtr x="4896" y="8704"/>
                                    </p:animMotion>
                                  </p:childTnLst>
                                </p:cTn>
                              </p:par>
                              <p:par>
                                <p:cTn id="26" presetID="53" presetClass="entr" presetSubtype="16" fill="hold" grpId="0" nodeType="withEffect">
                                  <p:stCondLst>
                                    <p:cond delay="75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par>
                                <p:cTn id="31" presetID="56" presetClass="path" presetSubtype="0" accel="50000" decel="50000" fill="hold" grpId="1" nodeType="withEffect">
                                  <p:stCondLst>
                                    <p:cond delay="750"/>
                                  </p:stCondLst>
                                  <p:childTnLst>
                                    <p:animMotion origin="layout" path="M -0.09792 0.17431 L 2.08333E-7 -2.22222E-6 " pathEditMode="relative" rAng="0" ptsTypes="AA">
                                      <p:cBhvr>
                                        <p:cTn id="32" dur="1000" fill="hold"/>
                                        <p:tgtEl>
                                          <p:spTgt spid="33"/>
                                        </p:tgtEl>
                                        <p:attrNameLst>
                                          <p:attrName>ppt_x</p:attrName>
                                          <p:attrName>ppt_y</p:attrName>
                                        </p:attrNameLst>
                                      </p:cBhvr>
                                      <p:rCtr x="4896" y="-8727"/>
                                    </p:animMotion>
                                  </p:childTnLst>
                                </p:cTn>
                              </p:par>
                              <p:par>
                                <p:cTn id="33" presetID="53" presetClass="entr" presetSubtype="16" fill="hold" grpId="0" nodeType="withEffect">
                                  <p:stCondLst>
                                    <p:cond delay="75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par>
                                <p:cTn id="38" presetID="42" presetClass="path" presetSubtype="0" accel="50000" decel="50000" fill="hold" grpId="1" nodeType="withEffect">
                                  <p:stCondLst>
                                    <p:cond delay="750"/>
                                  </p:stCondLst>
                                  <p:childTnLst>
                                    <p:animMotion origin="layout" path="M 0 0 L 0 0.25 E" pathEditMode="relative" ptsTypes="">
                                      <p:cBhvr>
                                        <p:cTn id="39" dur="1000" spd="-100000" fill="hold"/>
                                        <p:tgtEl>
                                          <p:spTgt spid="45"/>
                                        </p:tgtEl>
                                        <p:attrNameLst>
                                          <p:attrName>ppt_x</p:attrName>
                                          <p:attrName>ppt_y</p:attrName>
                                        </p:attrNameLst>
                                      </p:cBhvr>
                                    </p:animMotion>
                                  </p:childTnLst>
                                </p:cTn>
                              </p:par>
                            </p:childTnLst>
                          </p:cTn>
                        </p:par>
                        <p:par>
                          <p:cTn id="40" fill="hold">
                            <p:stCondLst>
                              <p:cond delay="175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250" fill="hold"/>
                                        <p:tgtEl>
                                          <p:spTgt spid="39"/>
                                        </p:tgtEl>
                                        <p:attrNameLst>
                                          <p:attrName>ppt_w</p:attrName>
                                        </p:attrNameLst>
                                      </p:cBhvr>
                                      <p:tavLst>
                                        <p:tav tm="0">
                                          <p:val>
                                            <p:fltVal val="0"/>
                                          </p:val>
                                        </p:tav>
                                        <p:tav tm="100000">
                                          <p:val>
                                            <p:strVal val="#ppt_w"/>
                                          </p:val>
                                        </p:tav>
                                      </p:tavLst>
                                    </p:anim>
                                    <p:anim calcmode="lin" valueType="num">
                                      <p:cBhvr>
                                        <p:cTn id="44" dur="250" fill="hold"/>
                                        <p:tgtEl>
                                          <p:spTgt spid="39"/>
                                        </p:tgtEl>
                                        <p:attrNameLst>
                                          <p:attrName>ppt_h</p:attrName>
                                        </p:attrNameLst>
                                      </p:cBhvr>
                                      <p:tavLst>
                                        <p:tav tm="0">
                                          <p:val>
                                            <p:fltVal val="0"/>
                                          </p:val>
                                        </p:tav>
                                        <p:tav tm="100000">
                                          <p:val>
                                            <p:strVal val="#ppt_h"/>
                                          </p:val>
                                        </p:tav>
                                      </p:tavLst>
                                    </p:anim>
                                    <p:animEffect transition="in" filter="fade">
                                      <p:cBhvr>
                                        <p:cTn id="45" dur="250"/>
                                        <p:tgtEl>
                                          <p:spTgt spid="39"/>
                                        </p:tgtEl>
                                      </p:cBhvr>
                                    </p:animEffect>
                                  </p:childTnLst>
                                </p:cTn>
                              </p:par>
                              <p:par>
                                <p:cTn id="46" presetID="6" presetClass="emph" presetSubtype="0" decel="100000" fill="hold" grpId="1" nodeType="withEffect">
                                  <p:stCondLst>
                                    <p:cond delay="200"/>
                                  </p:stCondLst>
                                  <p:childTnLst>
                                    <p:animScale>
                                      <p:cBhvr>
                                        <p:cTn id="47" dur="250" fill="hold"/>
                                        <p:tgtEl>
                                          <p:spTgt spid="39"/>
                                        </p:tgtEl>
                                      </p:cBhvr>
                                      <p:by x="120000" y="120000"/>
                                    </p:animScale>
                                  </p:childTnLst>
                                </p:cTn>
                              </p:par>
                              <p:par>
                                <p:cTn id="48" presetID="6" presetClass="emph" presetSubtype="0" decel="100000" fill="hold" grpId="2" nodeType="withEffect">
                                  <p:stCondLst>
                                    <p:cond delay="400"/>
                                  </p:stCondLst>
                                  <p:childTnLst>
                                    <p:animScale>
                                      <p:cBhvr>
                                        <p:cTn id="49" dur="250" fill="hold"/>
                                        <p:tgtEl>
                                          <p:spTgt spid="39"/>
                                        </p:tgtEl>
                                      </p:cBhvr>
                                      <p:by x="83000" y="83000"/>
                                    </p:animScale>
                                  </p:childTnLst>
                                </p:cTn>
                              </p:par>
                              <p:par>
                                <p:cTn id="50" presetID="53" presetClass="entr" presetSubtype="16" fill="hold" grpId="0" nodeType="withEffect">
                                  <p:stCondLst>
                                    <p:cond delay="400"/>
                                  </p:stCondLst>
                                  <p:childTnLst>
                                    <p:set>
                                      <p:cBhvr>
                                        <p:cTn id="51" dur="1" fill="hold">
                                          <p:stCondLst>
                                            <p:cond delay="0"/>
                                          </p:stCondLst>
                                        </p:cTn>
                                        <p:tgtEl>
                                          <p:spTgt spid="40"/>
                                        </p:tgtEl>
                                        <p:attrNameLst>
                                          <p:attrName>style.visibility</p:attrName>
                                        </p:attrNameLst>
                                      </p:cBhvr>
                                      <p:to>
                                        <p:strVal val="visible"/>
                                      </p:to>
                                    </p:set>
                                    <p:anim calcmode="lin" valueType="num">
                                      <p:cBhvr>
                                        <p:cTn id="52" dur="250" fill="hold"/>
                                        <p:tgtEl>
                                          <p:spTgt spid="40"/>
                                        </p:tgtEl>
                                        <p:attrNameLst>
                                          <p:attrName>ppt_w</p:attrName>
                                        </p:attrNameLst>
                                      </p:cBhvr>
                                      <p:tavLst>
                                        <p:tav tm="0">
                                          <p:val>
                                            <p:fltVal val="0"/>
                                          </p:val>
                                        </p:tav>
                                        <p:tav tm="100000">
                                          <p:val>
                                            <p:strVal val="#ppt_w"/>
                                          </p:val>
                                        </p:tav>
                                      </p:tavLst>
                                    </p:anim>
                                    <p:anim calcmode="lin" valueType="num">
                                      <p:cBhvr>
                                        <p:cTn id="53" dur="250" fill="hold"/>
                                        <p:tgtEl>
                                          <p:spTgt spid="40"/>
                                        </p:tgtEl>
                                        <p:attrNameLst>
                                          <p:attrName>ppt_h</p:attrName>
                                        </p:attrNameLst>
                                      </p:cBhvr>
                                      <p:tavLst>
                                        <p:tav tm="0">
                                          <p:val>
                                            <p:fltVal val="0"/>
                                          </p:val>
                                        </p:tav>
                                        <p:tav tm="100000">
                                          <p:val>
                                            <p:strVal val="#ppt_h"/>
                                          </p:val>
                                        </p:tav>
                                      </p:tavLst>
                                    </p:anim>
                                    <p:animEffect transition="in" filter="fade">
                                      <p:cBhvr>
                                        <p:cTn id="54" dur="250"/>
                                        <p:tgtEl>
                                          <p:spTgt spid="40"/>
                                        </p:tgtEl>
                                      </p:cBhvr>
                                    </p:animEffect>
                                  </p:childTnLst>
                                </p:cTn>
                              </p:par>
                              <p:par>
                                <p:cTn id="55" presetID="6" presetClass="emph" presetSubtype="0" decel="100000" fill="hold" grpId="1" nodeType="withEffect">
                                  <p:stCondLst>
                                    <p:cond delay="600"/>
                                  </p:stCondLst>
                                  <p:childTnLst>
                                    <p:animScale>
                                      <p:cBhvr>
                                        <p:cTn id="56" dur="250" fill="hold"/>
                                        <p:tgtEl>
                                          <p:spTgt spid="40"/>
                                        </p:tgtEl>
                                      </p:cBhvr>
                                      <p:by x="120000" y="120000"/>
                                    </p:animScale>
                                  </p:childTnLst>
                                </p:cTn>
                              </p:par>
                              <p:par>
                                <p:cTn id="57" presetID="6" presetClass="emph" presetSubtype="0" decel="100000" fill="hold" grpId="2" nodeType="withEffect">
                                  <p:stCondLst>
                                    <p:cond delay="800"/>
                                  </p:stCondLst>
                                  <p:childTnLst>
                                    <p:animScale>
                                      <p:cBhvr>
                                        <p:cTn id="58" dur="250" fill="hold"/>
                                        <p:tgtEl>
                                          <p:spTgt spid="40"/>
                                        </p:tgtEl>
                                      </p:cBhvr>
                                      <p:by x="83000" y="83000"/>
                                    </p:animScale>
                                  </p:childTnLst>
                                </p:cTn>
                              </p:par>
                              <p:par>
                                <p:cTn id="59" presetID="53" presetClass="entr" presetSubtype="16" fill="hold" grpId="0" nodeType="withEffect">
                                  <p:stCondLst>
                                    <p:cond delay="500"/>
                                  </p:stCondLst>
                                  <p:childTnLst>
                                    <p:set>
                                      <p:cBhvr>
                                        <p:cTn id="60" dur="1" fill="hold">
                                          <p:stCondLst>
                                            <p:cond delay="0"/>
                                          </p:stCondLst>
                                        </p:cTn>
                                        <p:tgtEl>
                                          <p:spTgt spid="47"/>
                                        </p:tgtEl>
                                        <p:attrNameLst>
                                          <p:attrName>style.visibility</p:attrName>
                                        </p:attrNameLst>
                                      </p:cBhvr>
                                      <p:to>
                                        <p:strVal val="visible"/>
                                      </p:to>
                                    </p:set>
                                    <p:anim calcmode="lin" valueType="num">
                                      <p:cBhvr>
                                        <p:cTn id="61" dur="500" fill="hold"/>
                                        <p:tgtEl>
                                          <p:spTgt spid="47"/>
                                        </p:tgtEl>
                                        <p:attrNameLst>
                                          <p:attrName>ppt_w</p:attrName>
                                        </p:attrNameLst>
                                      </p:cBhvr>
                                      <p:tavLst>
                                        <p:tav tm="0">
                                          <p:val>
                                            <p:fltVal val="0"/>
                                          </p:val>
                                        </p:tav>
                                        <p:tav tm="100000">
                                          <p:val>
                                            <p:strVal val="#ppt_w"/>
                                          </p:val>
                                        </p:tav>
                                      </p:tavLst>
                                    </p:anim>
                                    <p:anim calcmode="lin" valueType="num">
                                      <p:cBhvr>
                                        <p:cTn id="62" dur="500" fill="hold"/>
                                        <p:tgtEl>
                                          <p:spTgt spid="47"/>
                                        </p:tgtEl>
                                        <p:attrNameLst>
                                          <p:attrName>ppt_h</p:attrName>
                                        </p:attrNameLst>
                                      </p:cBhvr>
                                      <p:tavLst>
                                        <p:tav tm="0">
                                          <p:val>
                                            <p:fltVal val="0"/>
                                          </p:val>
                                        </p:tav>
                                        <p:tav tm="100000">
                                          <p:val>
                                            <p:strVal val="#ppt_h"/>
                                          </p:val>
                                        </p:tav>
                                      </p:tavLst>
                                    </p:anim>
                                    <p:animEffect transition="in" filter="fade">
                                      <p:cBhvr>
                                        <p:cTn id="63" dur="500"/>
                                        <p:tgtEl>
                                          <p:spTgt spid="47"/>
                                        </p:tgtEl>
                                      </p:cBhvr>
                                    </p:animEffect>
                                  </p:childTnLst>
                                </p:cTn>
                              </p:par>
                              <p:par>
                                <p:cTn id="64" presetID="35" presetClass="path" presetSubtype="0" accel="50000" decel="50000" fill="hold" grpId="1" nodeType="withEffect">
                                  <p:stCondLst>
                                    <p:cond delay="500"/>
                                  </p:stCondLst>
                                  <p:childTnLst>
                                    <p:animMotion origin="layout" path="M -2.70833E-6 -1.85185E-6 L -0.20169 -1.85185E-6 " pathEditMode="relative" rAng="0" ptsTypes="AA">
                                      <p:cBhvr>
                                        <p:cTn id="65" dur="1000" spd="-100000" fill="hold"/>
                                        <p:tgtEl>
                                          <p:spTgt spid="47"/>
                                        </p:tgtEl>
                                        <p:attrNameLst>
                                          <p:attrName>ppt_x</p:attrName>
                                          <p:attrName>ppt_y</p:attrName>
                                        </p:attrNameLst>
                                      </p:cBhvr>
                                      <p:rCtr x="-10091" y="0"/>
                                    </p:animMotion>
                                  </p:childTnLst>
                                </p:cTn>
                              </p:par>
                              <p:par>
                                <p:cTn id="66" presetID="53" presetClass="entr" presetSubtype="16" fill="hold" grpId="0" nodeType="withEffect">
                                  <p:stCondLst>
                                    <p:cond delay="1000"/>
                                  </p:stCondLst>
                                  <p:iterate type="lt">
                                    <p:tmPct val="10000"/>
                                  </p:iterate>
                                  <p:childTnLst>
                                    <p:set>
                                      <p:cBhvr>
                                        <p:cTn id="67" dur="1" fill="hold">
                                          <p:stCondLst>
                                            <p:cond delay="0"/>
                                          </p:stCondLst>
                                        </p:cTn>
                                        <p:tgtEl>
                                          <p:spTgt spid="46"/>
                                        </p:tgtEl>
                                        <p:attrNameLst>
                                          <p:attrName>style.visibility</p:attrName>
                                        </p:attrNameLst>
                                      </p:cBhvr>
                                      <p:to>
                                        <p:strVal val="visible"/>
                                      </p:to>
                                    </p:set>
                                    <p:anim calcmode="lin" valueType="num">
                                      <p:cBhvr>
                                        <p:cTn id="68" dur="250" fill="hold"/>
                                        <p:tgtEl>
                                          <p:spTgt spid="46"/>
                                        </p:tgtEl>
                                        <p:attrNameLst>
                                          <p:attrName>ppt_w</p:attrName>
                                        </p:attrNameLst>
                                      </p:cBhvr>
                                      <p:tavLst>
                                        <p:tav tm="0">
                                          <p:val>
                                            <p:fltVal val="0"/>
                                          </p:val>
                                        </p:tav>
                                        <p:tav tm="100000">
                                          <p:val>
                                            <p:strVal val="#ppt_w"/>
                                          </p:val>
                                        </p:tav>
                                      </p:tavLst>
                                    </p:anim>
                                    <p:anim calcmode="lin" valueType="num">
                                      <p:cBhvr>
                                        <p:cTn id="69" dur="250" fill="hold"/>
                                        <p:tgtEl>
                                          <p:spTgt spid="46"/>
                                        </p:tgtEl>
                                        <p:attrNameLst>
                                          <p:attrName>ppt_h</p:attrName>
                                        </p:attrNameLst>
                                      </p:cBhvr>
                                      <p:tavLst>
                                        <p:tav tm="0">
                                          <p:val>
                                            <p:fltVal val="0"/>
                                          </p:val>
                                        </p:tav>
                                        <p:tav tm="100000">
                                          <p:val>
                                            <p:strVal val="#ppt_h"/>
                                          </p:val>
                                        </p:tav>
                                      </p:tavLst>
                                    </p:anim>
                                    <p:animEffect transition="in" filter="fade">
                                      <p:cBhvr>
                                        <p:cTn id="70" dur="250"/>
                                        <p:tgtEl>
                                          <p:spTgt spid="46"/>
                                        </p:tgtEl>
                                      </p:cBhvr>
                                    </p:animEffect>
                                  </p:childTnLst>
                                </p:cTn>
                              </p:par>
                            </p:childTnLst>
                          </p:cTn>
                        </p:par>
                        <p:par>
                          <p:cTn id="71" fill="hold">
                            <p:stCondLst>
                              <p:cond delay="4300"/>
                            </p:stCondLst>
                            <p:childTnLst>
                              <p:par>
                                <p:cTn id="72" presetID="53" presetClass="entr" presetSubtype="16"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p:cTn id="74" dur="250" fill="hold"/>
                                        <p:tgtEl>
                                          <p:spTgt spid="37"/>
                                        </p:tgtEl>
                                        <p:attrNameLst>
                                          <p:attrName>ppt_w</p:attrName>
                                        </p:attrNameLst>
                                      </p:cBhvr>
                                      <p:tavLst>
                                        <p:tav tm="0">
                                          <p:val>
                                            <p:fltVal val="0"/>
                                          </p:val>
                                        </p:tav>
                                        <p:tav tm="100000">
                                          <p:val>
                                            <p:strVal val="#ppt_w"/>
                                          </p:val>
                                        </p:tav>
                                      </p:tavLst>
                                    </p:anim>
                                    <p:anim calcmode="lin" valueType="num">
                                      <p:cBhvr>
                                        <p:cTn id="75" dur="250" fill="hold"/>
                                        <p:tgtEl>
                                          <p:spTgt spid="37"/>
                                        </p:tgtEl>
                                        <p:attrNameLst>
                                          <p:attrName>ppt_h</p:attrName>
                                        </p:attrNameLst>
                                      </p:cBhvr>
                                      <p:tavLst>
                                        <p:tav tm="0">
                                          <p:val>
                                            <p:fltVal val="0"/>
                                          </p:val>
                                        </p:tav>
                                        <p:tav tm="100000">
                                          <p:val>
                                            <p:strVal val="#ppt_h"/>
                                          </p:val>
                                        </p:tav>
                                      </p:tavLst>
                                    </p:anim>
                                    <p:animEffect transition="in" filter="fade">
                                      <p:cBhvr>
                                        <p:cTn id="76" dur="250"/>
                                        <p:tgtEl>
                                          <p:spTgt spid="37"/>
                                        </p:tgtEl>
                                      </p:cBhvr>
                                    </p:animEffect>
                                  </p:childTnLst>
                                </p:cTn>
                              </p:par>
                              <p:par>
                                <p:cTn id="77" presetID="6" presetClass="emph" presetSubtype="0" decel="100000" fill="hold" grpId="1" nodeType="withEffect">
                                  <p:stCondLst>
                                    <p:cond delay="200"/>
                                  </p:stCondLst>
                                  <p:childTnLst>
                                    <p:animScale>
                                      <p:cBhvr>
                                        <p:cTn id="78" dur="250" fill="hold"/>
                                        <p:tgtEl>
                                          <p:spTgt spid="37"/>
                                        </p:tgtEl>
                                      </p:cBhvr>
                                      <p:by x="120000" y="120000"/>
                                    </p:animScale>
                                  </p:childTnLst>
                                </p:cTn>
                              </p:par>
                              <p:par>
                                <p:cTn id="79" presetID="6" presetClass="emph" presetSubtype="0" decel="100000" fill="hold" grpId="2" nodeType="withEffect">
                                  <p:stCondLst>
                                    <p:cond delay="400"/>
                                  </p:stCondLst>
                                  <p:childTnLst>
                                    <p:animScale>
                                      <p:cBhvr>
                                        <p:cTn id="80" dur="250" fill="hold"/>
                                        <p:tgtEl>
                                          <p:spTgt spid="37"/>
                                        </p:tgtEl>
                                      </p:cBhvr>
                                      <p:by x="83000" y="83000"/>
                                    </p:animScale>
                                  </p:childTnLst>
                                </p:cTn>
                              </p:par>
                              <p:par>
                                <p:cTn id="81" presetID="53" presetClass="entr" presetSubtype="16" fill="hold" grpId="0" nodeType="withEffect">
                                  <p:stCondLst>
                                    <p:cond delay="400"/>
                                  </p:stCondLst>
                                  <p:childTnLst>
                                    <p:set>
                                      <p:cBhvr>
                                        <p:cTn id="82" dur="1" fill="hold">
                                          <p:stCondLst>
                                            <p:cond delay="0"/>
                                          </p:stCondLst>
                                        </p:cTn>
                                        <p:tgtEl>
                                          <p:spTgt spid="38"/>
                                        </p:tgtEl>
                                        <p:attrNameLst>
                                          <p:attrName>style.visibility</p:attrName>
                                        </p:attrNameLst>
                                      </p:cBhvr>
                                      <p:to>
                                        <p:strVal val="visible"/>
                                      </p:to>
                                    </p:set>
                                    <p:anim calcmode="lin" valueType="num">
                                      <p:cBhvr>
                                        <p:cTn id="83" dur="250" fill="hold"/>
                                        <p:tgtEl>
                                          <p:spTgt spid="38"/>
                                        </p:tgtEl>
                                        <p:attrNameLst>
                                          <p:attrName>ppt_w</p:attrName>
                                        </p:attrNameLst>
                                      </p:cBhvr>
                                      <p:tavLst>
                                        <p:tav tm="0">
                                          <p:val>
                                            <p:fltVal val="0"/>
                                          </p:val>
                                        </p:tav>
                                        <p:tav tm="100000">
                                          <p:val>
                                            <p:strVal val="#ppt_w"/>
                                          </p:val>
                                        </p:tav>
                                      </p:tavLst>
                                    </p:anim>
                                    <p:anim calcmode="lin" valueType="num">
                                      <p:cBhvr>
                                        <p:cTn id="84" dur="250" fill="hold"/>
                                        <p:tgtEl>
                                          <p:spTgt spid="38"/>
                                        </p:tgtEl>
                                        <p:attrNameLst>
                                          <p:attrName>ppt_h</p:attrName>
                                        </p:attrNameLst>
                                      </p:cBhvr>
                                      <p:tavLst>
                                        <p:tav tm="0">
                                          <p:val>
                                            <p:fltVal val="0"/>
                                          </p:val>
                                        </p:tav>
                                        <p:tav tm="100000">
                                          <p:val>
                                            <p:strVal val="#ppt_h"/>
                                          </p:val>
                                        </p:tav>
                                      </p:tavLst>
                                    </p:anim>
                                    <p:animEffect transition="in" filter="fade">
                                      <p:cBhvr>
                                        <p:cTn id="85" dur="250"/>
                                        <p:tgtEl>
                                          <p:spTgt spid="38"/>
                                        </p:tgtEl>
                                      </p:cBhvr>
                                    </p:animEffect>
                                  </p:childTnLst>
                                </p:cTn>
                              </p:par>
                              <p:par>
                                <p:cTn id="86" presetID="6" presetClass="emph" presetSubtype="0" decel="100000" fill="hold" grpId="1" nodeType="withEffect">
                                  <p:stCondLst>
                                    <p:cond delay="600"/>
                                  </p:stCondLst>
                                  <p:childTnLst>
                                    <p:animScale>
                                      <p:cBhvr>
                                        <p:cTn id="87" dur="250" fill="hold"/>
                                        <p:tgtEl>
                                          <p:spTgt spid="38"/>
                                        </p:tgtEl>
                                      </p:cBhvr>
                                      <p:by x="120000" y="120000"/>
                                    </p:animScale>
                                  </p:childTnLst>
                                </p:cTn>
                              </p:par>
                              <p:par>
                                <p:cTn id="88" presetID="6" presetClass="emph" presetSubtype="0" decel="100000" fill="hold" grpId="2" nodeType="withEffect">
                                  <p:stCondLst>
                                    <p:cond delay="800"/>
                                  </p:stCondLst>
                                  <p:childTnLst>
                                    <p:animScale>
                                      <p:cBhvr>
                                        <p:cTn id="89" dur="250" fill="hold"/>
                                        <p:tgtEl>
                                          <p:spTgt spid="38"/>
                                        </p:tgtEl>
                                      </p:cBhvr>
                                      <p:by x="83000" y="83000"/>
                                    </p:animScale>
                                  </p:childTnLst>
                                </p:cTn>
                              </p:par>
                              <p:par>
                                <p:cTn id="90" presetID="53" presetClass="entr" presetSubtype="16" fill="hold" grpId="0" nodeType="withEffect">
                                  <p:stCondLst>
                                    <p:cond delay="500"/>
                                  </p:stCondLst>
                                  <p:childTnLst>
                                    <p:set>
                                      <p:cBhvr>
                                        <p:cTn id="91" dur="1" fill="hold">
                                          <p:stCondLst>
                                            <p:cond delay="0"/>
                                          </p:stCondLst>
                                        </p:cTn>
                                        <p:tgtEl>
                                          <p:spTgt spid="51"/>
                                        </p:tgtEl>
                                        <p:attrNameLst>
                                          <p:attrName>style.visibility</p:attrName>
                                        </p:attrNameLst>
                                      </p:cBhvr>
                                      <p:to>
                                        <p:strVal val="visible"/>
                                      </p:to>
                                    </p:set>
                                    <p:anim calcmode="lin" valueType="num">
                                      <p:cBhvr>
                                        <p:cTn id="92" dur="500" fill="hold"/>
                                        <p:tgtEl>
                                          <p:spTgt spid="51"/>
                                        </p:tgtEl>
                                        <p:attrNameLst>
                                          <p:attrName>ppt_w</p:attrName>
                                        </p:attrNameLst>
                                      </p:cBhvr>
                                      <p:tavLst>
                                        <p:tav tm="0">
                                          <p:val>
                                            <p:fltVal val="0"/>
                                          </p:val>
                                        </p:tav>
                                        <p:tav tm="100000">
                                          <p:val>
                                            <p:strVal val="#ppt_w"/>
                                          </p:val>
                                        </p:tav>
                                      </p:tavLst>
                                    </p:anim>
                                    <p:anim calcmode="lin" valueType="num">
                                      <p:cBhvr>
                                        <p:cTn id="93" dur="500" fill="hold"/>
                                        <p:tgtEl>
                                          <p:spTgt spid="51"/>
                                        </p:tgtEl>
                                        <p:attrNameLst>
                                          <p:attrName>ppt_h</p:attrName>
                                        </p:attrNameLst>
                                      </p:cBhvr>
                                      <p:tavLst>
                                        <p:tav tm="0">
                                          <p:val>
                                            <p:fltVal val="0"/>
                                          </p:val>
                                        </p:tav>
                                        <p:tav tm="100000">
                                          <p:val>
                                            <p:strVal val="#ppt_h"/>
                                          </p:val>
                                        </p:tav>
                                      </p:tavLst>
                                    </p:anim>
                                    <p:animEffect transition="in" filter="fade">
                                      <p:cBhvr>
                                        <p:cTn id="94" dur="500"/>
                                        <p:tgtEl>
                                          <p:spTgt spid="51"/>
                                        </p:tgtEl>
                                      </p:cBhvr>
                                    </p:animEffect>
                                  </p:childTnLst>
                                </p:cTn>
                              </p:par>
                              <p:par>
                                <p:cTn id="95" presetID="63" presetClass="path" presetSubtype="0" accel="50000" decel="50000" fill="hold" grpId="1" nodeType="withEffect">
                                  <p:stCondLst>
                                    <p:cond delay="500"/>
                                  </p:stCondLst>
                                  <p:childTnLst>
                                    <p:animMotion origin="layout" path="M -6.25E-7 -1.85185E-6 L 0.19961 -1.85185E-6 " pathEditMode="relative" rAng="0" ptsTypes="AA">
                                      <p:cBhvr>
                                        <p:cTn id="96" dur="1000" spd="-100000" fill="hold"/>
                                        <p:tgtEl>
                                          <p:spTgt spid="51"/>
                                        </p:tgtEl>
                                        <p:attrNameLst>
                                          <p:attrName>ppt_x</p:attrName>
                                          <p:attrName>ppt_y</p:attrName>
                                        </p:attrNameLst>
                                      </p:cBhvr>
                                      <p:rCtr x="9974" y="0"/>
                                    </p:animMotion>
                                  </p:childTnLst>
                                </p:cTn>
                              </p:par>
                              <p:par>
                                <p:cTn id="97" presetID="53" presetClass="entr" presetSubtype="16" fill="hold" grpId="0" nodeType="withEffect">
                                  <p:stCondLst>
                                    <p:cond delay="1000"/>
                                  </p:stCondLst>
                                  <p:iterate type="lt">
                                    <p:tmPct val="10000"/>
                                  </p:iterate>
                                  <p:childTnLst>
                                    <p:set>
                                      <p:cBhvr>
                                        <p:cTn id="98" dur="1" fill="hold">
                                          <p:stCondLst>
                                            <p:cond delay="0"/>
                                          </p:stCondLst>
                                        </p:cTn>
                                        <p:tgtEl>
                                          <p:spTgt spid="50"/>
                                        </p:tgtEl>
                                        <p:attrNameLst>
                                          <p:attrName>style.visibility</p:attrName>
                                        </p:attrNameLst>
                                      </p:cBhvr>
                                      <p:to>
                                        <p:strVal val="visible"/>
                                      </p:to>
                                    </p:set>
                                    <p:anim calcmode="lin" valueType="num">
                                      <p:cBhvr>
                                        <p:cTn id="99" dur="250" fill="hold"/>
                                        <p:tgtEl>
                                          <p:spTgt spid="50"/>
                                        </p:tgtEl>
                                        <p:attrNameLst>
                                          <p:attrName>ppt_w</p:attrName>
                                        </p:attrNameLst>
                                      </p:cBhvr>
                                      <p:tavLst>
                                        <p:tav tm="0">
                                          <p:val>
                                            <p:fltVal val="0"/>
                                          </p:val>
                                        </p:tav>
                                        <p:tav tm="100000">
                                          <p:val>
                                            <p:strVal val="#ppt_w"/>
                                          </p:val>
                                        </p:tav>
                                      </p:tavLst>
                                    </p:anim>
                                    <p:anim calcmode="lin" valueType="num">
                                      <p:cBhvr>
                                        <p:cTn id="100" dur="250" fill="hold"/>
                                        <p:tgtEl>
                                          <p:spTgt spid="50"/>
                                        </p:tgtEl>
                                        <p:attrNameLst>
                                          <p:attrName>ppt_h</p:attrName>
                                        </p:attrNameLst>
                                      </p:cBhvr>
                                      <p:tavLst>
                                        <p:tav tm="0">
                                          <p:val>
                                            <p:fltVal val="0"/>
                                          </p:val>
                                        </p:tav>
                                        <p:tav tm="100000">
                                          <p:val>
                                            <p:strVal val="#ppt_h"/>
                                          </p:val>
                                        </p:tav>
                                      </p:tavLst>
                                    </p:anim>
                                    <p:animEffect transition="in" filter="fade">
                                      <p:cBhvr>
                                        <p:cTn id="101" dur="250"/>
                                        <p:tgtEl>
                                          <p:spTgt spid="50"/>
                                        </p:tgtEl>
                                      </p:cBhvr>
                                    </p:animEffect>
                                  </p:childTnLst>
                                </p:cTn>
                              </p:par>
                            </p:childTnLst>
                          </p:cTn>
                        </p:par>
                        <p:par>
                          <p:cTn id="102" fill="hold">
                            <p:stCondLst>
                              <p:cond delay="6850"/>
                            </p:stCondLst>
                            <p:childTnLst>
                              <p:par>
                                <p:cTn id="103" presetID="53" presetClass="entr" presetSubtype="16" fill="hold" grpId="0" nodeType="after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p:cTn id="105" dur="250" fill="hold"/>
                                        <p:tgtEl>
                                          <p:spTgt spid="43"/>
                                        </p:tgtEl>
                                        <p:attrNameLst>
                                          <p:attrName>ppt_w</p:attrName>
                                        </p:attrNameLst>
                                      </p:cBhvr>
                                      <p:tavLst>
                                        <p:tav tm="0">
                                          <p:val>
                                            <p:fltVal val="0"/>
                                          </p:val>
                                        </p:tav>
                                        <p:tav tm="100000">
                                          <p:val>
                                            <p:strVal val="#ppt_w"/>
                                          </p:val>
                                        </p:tav>
                                      </p:tavLst>
                                    </p:anim>
                                    <p:anim calcmode="lin" valueType="num">
                                      <p:cBhvr>
                                        <p:cTn id="106" dur="250" fill="hold"/>
                                        <p:tgtEl>
                                          <p:spTgt spid="43"/>
                                        </p:tgtEl>
                                        <p:attrNameLst>
                                          <p:attrName>ppt_h</p:attrName>
                                        </p:attrNameLst>
                                      </p:cBhvr>
                                      <p:tavLst>
                                        <p:tav tm="0">
                                          <p:val>
                                            <p:fltVal val="0"/>
                                          </p:val>
                                        </p:tav>
                                        <p:tav tm="100000">
                                          <p:val>
                                            <p:strVal val="#ppt_h"/>
                                          </p:val>
                                        </p:tav>
                                      </p:tavLst>
                                    </p:anim>
                                    <p:animEffect transition="in" filter="fade">
                                      <p:cBhvr>
                                        <p:cTn id="107" dur="250"/>
                                        <p:tgtEl>
                                          <p:spTgt spid="43"/>
                                        </p:tgtEl>
                                      </p:cBhvr>
                                    </p:animEffect>
                                  </p:childTnLst>
                                </p:cTn>
                              </p:par>
                              <p:par>
                                <p:cTn id="108" presetID="6" presetClass="emph" presetSubtype="0" decel="100000" fill="hold" grpId="1" nodeType="withEffect">
                                  <p:stCondLst>
                                    <p:cond delay="200"/>
                                  </p:stCondLst>
                                  <p:childTnLst>
                                    <p:animScale>
                                      <p:cBhvr>
                                        <p:cTn id="109" dur="250" fill="hold"/>
                                        <p:tgtEl>
                                          <p:spTgt spid="43"/>
                                        </p:tgtEl>
                                      </p:cBhvr>
                                      <p:by x="120000" y="120000"/>
                                    </p:animScale>
                                  </p:childTnLst>
                                </p:cTn>
                              </p:par>
                              <p:par>
                                <p:cTn id="110" presetID="6" presetClass="emph" presetSubtype="0" decel="100000" fill="hold" grpId="2" nodeType="withEffect">
                                  <p:stCondLst>
                                    <p:cond delay="400"/>
                                  </p:stCondLst>
                                  <p:childTnLst>
                                    <p:animScale>
                                      <p:cBhvr>
                                        <p:cTn id="111" dur="250" fill="hold"/>
                                        <p:tgtEl>
                                          <p:spTgt spid="43"/>
                                        </p:tgtEl>
                                      </p:cBhvr>
                                      <p:by x="83000" y="83000"/>
                                    </p:animScale>
                                  </p:childTnLst>
                                </p:cTn>
                              </p:par>
                              <p:par>
                                <p:cTn id="112" presetID="53" presetClass="entr" presetSubtype="16" fill="hold" grpId="0" nodeType="withEffect">
                                  <p:stCondLst>
                                    <p:cond delay="400"/>
                                  </p:stCondLst>
                                  <p:childTnLst>
                                    <p:set>
                                      <p:cBhvr>
                                        <p:cTn id="113" dur="1" fill="hold">
                                          <p:stCondLst>
                                            <p:cond delay="0"/>
                                          </p:stCondLst>
                                        </p:cTn>
                                        <p:tgtEl>
                                          <p:spTgt spid="44"/>
                                        </p:tgtEl>
                                        <p:attrNameLst>
                                          <p:attrName>style.visibility</p:attrName>
                                        </p:attrNameLst>
                                      </p:cBhvr>
                                      <p:to>
                                        <p:strVal val="visible"/>
                                      </p:to>
                                    </p:set>
                                    <p:anim calcmode="lin" valueType="num">
                                      <p:cBhvr>
                                        <p:cTn id="114" dur="250" fill="hold"/>
                                        <p:tgtEl>
                                          <p:spTgt spid="44"/>
                                        </p:tgtEl>
                                        <p:attrNameLst>
                                          <p:attrName>ppt_w</p:attrName>
                                        </p:attrNameLst>
                                      </p:cBhvr>
                                      <p:tavLst>
                                        <p:tav tm="0">
                                          <p:val>
                                            <p:fltVal val="0"/>
                                          </p:val>
                                        </p:tav>
                                        <p:tav tm="100000">
                                          <p:val>
                                            <p:strVal val="#ppt_w"/>
                                          </p:val>
                                        </p:tav>
                                      </p:tavLst>
                                    </p:anim>
                                    <p:anim calcmode="lin" valueType="num">
                                      <p:cBhvr>
                                        <p:cTn id="115" dur="250" fill="hold"/>
                                        <p:tgtEl>
                                          <p:spTgt spid="44"/>
                                        </p:tgtEl>
                                        <p:attrNameLst>
                                          <p:attrName>ppt_h</p:attrName>
                                        </p:attrNameLst>
                                      </p:cBhvr>
                                      <p:tavLst>
                                        <p:tav tm="0">
                                          <p:val>
                                            <p:fltVal val="0"/>
                                          </p:val>
                                        </p:tav>
                                        <p:tav tm="100000">
                                          <p:val>
                                            <p:strVal val="#ppt_h"/>
                                          </p:val>
                                        </p:tav>
                                      </p:tavLst>
                                    </p:anim>
                                    <p:animEffect transition="in" filter="fade">
                                      <p:cBhvr>
                                        <p:cTn id="116" dur="250"/>
                                        <p:tgtEl>
                                          <p:spTgt spid="44"/>
                                        </p:tgtEl>
                                      </p:cBhvr>
                                    </p:animEffect>
                                  </p:childTnLst>
                                </p:cTn>
                              </p:par>
                              <p:par>
                                <p:cTn id="117" presetID="6" presetClass="emph" presetSubtype="0" decel="100000" fill="hold" grpId="1" nodeType="withEffect">
                                  <p:stCondLst>
                                    <p:cond delay="600"/>
                                  </p:stCondLst>
                                  <p:childTnLst>
                                    <p:animScale>
                                      <p:cBhvr>
                                        <p:cTn id="118" dur="250" fill="hold"/>
                                        <p:tgtEl>
                                          <p:spTgt spid="44"/>
                                        </p:tgtEl>
                                      </p:cBhvr>
                                      <p:by x="120000" y="120000"/>
                                    </p:animScale>
                                  </p:childTnLst>
                                </p:cTn>
                              </p:par>
                              <p:par>
                                <p:cTn id="119" presetID="6" presetClass="emph" presetSubtype="0" decel="100000" fill="hold" grpId="2" nodeType="withEffect">
                                  <p:stCondLst>
                                    <p:cond delay="800"/>
                                  </p:stCondLst>
                                  <p:childTnLst>
                                    <p:animScale>
                                      <p:cBhvr>
                                        <p:cTn id="120" dur="250" fill="hold"/>
                                        <p:tgtEl>
                                          <p:spTgt spid="44"/>
                                        </p:tgtEl>
                                      </p:cBhvr>
                                      <p:by x="83000" y="83000"/>
                                    </p:animScale>
                                  </p:childTnLst>
                                </p:cTn>
                              </p:par>
                              <p:par>
                                <p:cTn id="121" presetID="53" presetClass="entr" presetSubtype="16" fill="hold" grpId="0" nodeType="withEffect">
                                  <p:stCondLst>
                                    <p:cond delay="500"/>
                                  </p:stCondLst>
                                  <p:childTnLst>
                                    <p:set>
                                      <p:cBhvr>
                                        <p:cTn id="122" dur="1" fill="hold">
                                          <p:stCondLst>
                                            <p:cond delay="0"/>
                                          </p:stCondLst>
                                        </p:cTn>
                                        <p:tgtEl>
                                          <p:spTgt spid="49"/>
                                        </p:tgtEl>
                                        <p:attrNameLst>
                                          <p:attrName>style.visibility</p:attrName>
                                        </p:attrNameLst>
                                      </p:cBhvr>
                                      <p:to>
                                        <p:strVal val="visible"/>
                                      </p:to>
                                    </p:set>
                                    <p:anim calcmode="lin" valueType="num">
                                      <p:cBhvr>
                                        <p:cTn id="123" dur="500" fill="hold"/>
                                        <p:tgtEl>
                                          <p:spTgt spid="49"/>
                                        </p:tgtEl>
                                        <p:attrNameLst>
                                          <p:attrName>ppt_w</p:attrName>
                                        </p:attrNameLst>
                                      </p:cBhvr>
                                      <p:tavLst>
                                        <p:tav tm="0">
                                          <p:val>
                                            <p:fltVal val="0"/>
                                          </p:val>
                                        </p:tav>
                                        <p:tav tm="100000">
                                          <p:val>
                                            <p:strVal val="#ppt_w"/>
                                          </p:val>
                                        </p:tav>
                                      </p:tavLst>
                                    </p:anim>
                                    <p:anim calcmode="lin" valueType="num">
                                      <p:cBhvr>
                                        <p:cTn id="124" dur="500" fill="hold"/>
                                        <p:tgtEl>
                                          <p:spTgt spid="49"/>
                                        </p:tgtEl>
                                        <p:attrNameLst>
                                          <p:attrName>ppt_h</p:attrName>
                                        </p:attrNameLst>
                                      </p:cBhvr>
                                      <p:tavLst>
                                        <p:tav tm="0">
                                          <p:val>
                                            <p:fltVal val="0"/>
                                          </p:val>
                                        </p:tav>
                                        <p:tav tm="100000">
                                          <p:val>
                                            <p:strVal val="#ppt_h"/>
                                          </p:val>
                                        </p:tav>
                                      </p:tavLst>
                                    </p:anim>
                                    <p:animEffect transition="in" filter="fade">
                                      <p:cBhvr>
                                        <p:cTn id="125" dur="500"/>
                                        <p:tgtEl>
                                          <p:spTgt spid="49"/>
                                        </p:tgtEl>
                                      </p:cBhvr>
                                    </p:animEffect>
                                  </p:childTnLst>
                                </p:cTn>
                              </p:par>
                              <p:par>
                                <p:cTn id="126" presetID="35" presetClass="path" presetSubtype="0" accel="50000" decel="50000" fill="hold" grpId="1" nodeType="withEffect">
                                  <p:stCondLst>
                                    <p:cond delay="500"/>
                                  </p:stCondLst>
                                  <p:childTnLst>
                                    <p:animMotion origin="layout" path="M -2.70833E-6 -1.85185E-6 L -0.20169 -1.85185E-6 " pathEditMode="relative" rAng="0" ptsTypes="AA">
                                      <p:cBhvr>
                                        <p:cTn id="127" dur="1000" spd="-100000" fill="hold"/>
                                        <p:tgtEl>
                                          <p:spTgt spid="49"/>
                                        </p:tgtEl>
                                        <p:attrNameLst>
                                          <p:attrName>ppt_x</p:attrName>
                                          <p:attrName>ppt_y</p:attrName>
                                        </p:attrNameLst>
                                      </p:cBhvr>
                                      <p:rCtr x="-10091" y="0"/>
                                    </p:animMotion>
                                  </p:childTnLst>
                                </p:cTn>
                              </p:par>
                              <p:par>
                                <p:cTn id="128" presetID="53" presetClass="entr" presetSubtype="16" fill="hold" grpId="0" nodeType="withEffect">
                                  <p:stCondLst>
                                    <p:cond delay="1000"/>
                                  </p:stCondLst>
                                  <p:iterate type="lt">
                                    <p:tmPct val="10000"/>
                                  </p:iterate>
                                  <p:childTnLst>
                                    <p:set>
                                      <p:cBhvr>
                                        <p:cTn id="129" dur="1" fill="hold">
                                          <p:stCondLst>
                                            <p:cond delay="0"/>
                                          </p:stCondLst>
                                        </p:cTn>
                                        <p:tgtEl>
                                          <p:spTgt spid="48"/>
                                        </p:tgtEl>
                                        <p:attrNameLst>
                                          <p:attrName>style.visibility</p:attrName>
                                        </p:attrNameLst>
                                      </p:cBhvr>
                                      <p:to>
                                        <p:strVal val="visible"/>
                                      </p:to>
                                    </p:set>
                                    <p:anim calcmode="lin" valueType="num">
                                      <p:cBhvr>
                                        <p:cTn id="130" dur="250" fill="hold"/>
                                        <p:tgtEl>
                                          <p:spTgt spid="48"/>
                                        </p:tgtEl>
                                        <p:attrNameLst>
                                          <p:attrName>ppt_w</p:attrName>
                                        </p:attrNameLst>
                                      </p:cBhvr>
                                      <p:tavLst>
                                        <p:tav tm="0">
                                          <p:val>
                                            <p:fltVal val="0"/>
                                          </p:val>
                                        </p:tav>
                                        <p:tav tm="100000">
                                          <p:val>
                                            <p:strVal val="#ppt_w"/>
                                          </p:val>
                                        </p:tav>
                                      </p:tavLst>
                                    </p:anim>
                                    <p:anim calcmode="lin" valueType="num">
                                      <p:cBhvr>
                                        <p:cTn id="131" dur="250" fill="hold"/>
                                        <p:tgtEl>
                                          <p:spTgt spid="48"/>
                                        </p:tgtEl>
                                        <p:attrNameLst>
                                          <p:attrName>ppt_h</p:attrName>
                                        </p:attrNameLst>
                                      </p:cBhvr>
                                      <p:tavLst>
                                        <p:tav tm="0">
                                          <p:val>
                                            <p:fltVal val="0"/>
                                          </p:val>
                                        </p:tav>
                                        <p:tav tm="100000">
                                          <p:val>
                                            <p:strVal val="#ppt_h"/>
                                          </p:val>
                                        </p:tav>
                                      </p:tavLst>
                                    </p:anim>
                                    <p:animEffect transition="in" filter="fade">
                                      <p:cBhvr>
                                        <p:cTn id="132" dur="250"/>
                                        <p:tgtEl>
                                          <p:spTgt spid="48"/>
                                        </p:tgtEl>
                                      </p:cBhvr>
                                    </p:animEffect>
                                  </p:childTnLst>
                                </p:cTn>
                              </p:par>
                            </p:childTnLst>
                          </p:cTn>
                        </p:par>
                        <p:par>
                          <p:cTn id="133" fill="hold">
                            <p:stCondLst>
                              <p:cond delay="9400"/>
                            </p:stCondLst>
                            <p:childTnLst>
                              <p:par>
                                <p:cTn id="134" presetID="53" presetClass="entr" presetSubtype="16" fill="hold" grpId="0" nodeType="afterEffect">
                                  <p:stCondLst>
                                    <p:cond delay="0"/>
                                  </p:stCondLst>
                                  <p:childTnLst>
                                    <p:set>
                                      <p:cBhvr>
                                        <p:cTn id="135" dur="1" fill="hold">
                                          <p:stCondLst>
                                            <p:cond delay="0"/>
                                          </p:stCondLst>
                                        </p:cTn>
                                        <p:tgtEl>
                                          <p:spTgt spid="41"/>
                                        </p:tgtEl>
                                        <p:attrNameLst>
                                          <p:attrName>style.visibility</p:attrName>
                                        </p:attrNameLst>
                                      </p:cBhvr>
                                      <p:to>
                                        <p:strVal val="visible"/>
                                      </p:to>
                                    </p:set>
                                    <p:anim calcmode="lin" valueType="num">
                                      <p:cBhvr>
                                        <p:cTn id="136" dur="250" fill="hold"/>
                                        <p:tgtEl>
                                          <p:spTgt spid="41"/>
                                        </p:tgtEl>
                                        <p:attrNameLst>
                                          <p:attrName>ppt_w</p:attrName>
                                        </p:attrNameLst>
                                      </p:cBhvr>
                                      <p:tavLst>
                                        <p:tav tm="0">
                                          <p:val>
                                            <p:fltVal val="0"/>
                                          </p:val>
                                        </p:tav>
                                        <p:tav tm="100000">
                                          <p:val>
                                            <p:strVal val="#ppt_w"/>
                                          </p:val>
                                        </p:tav>
                                      </p:tavLst>
                                    </p:anim>
                                    <p:anim calcmode="lin" valueType="num">
                                      <p:cBhvr>
                                        <p:cTn id="137" dur="250" fill="hold"/>
                                        <p:tgtEl>
                                          <p:spTgt spid="41"/>
                                        </p:tgtEl>
                                        <p:attrNameLst>
                                          <p:attrName>ppt_h</p:attrName>
                                        </p:attrNameLst>
                                      </p:cBhvr>
                                      <p:tavLst>
                                        <p:tav tm="0">
                                          <p:val>
                                            <p:fltVal val="0"/>
                                          </p:val>
                                        </p:tav>
                                        <p:tav tm="100000">
                                          <p:val>
                                            <p:strVal val="#ppt_h"/>
                                          </p:val>
                                        </p:tav>
                                      </p:tavLst>
                                    </p:anim>
                                    <p:animEffect transition="in" filter="fade">
                                      <p:cBhvr>
                                        <p:cTn id="138" dur="250"/>
                                        <p:tgtEl>
                                          <p:spTgt spid="41"/>
                                        </p:tgtEl>
                                      </p:cBhvr>
                                    </p:animEffect>
                                  </p:childTnLst>
                                </p:cTn>
                              </p:par>
                              <p:par>
                                <p:cTn id="139" presetID="6" presetClass="emph" presetSubtype="0" decel="100000" fill="hold" grpId="1" nodeType="withEffect">
                                  <p:stCondLst>
                                    <p:cond delay="200"/>
                                  </p:stCondLst>
                                  <p:childTnLst>
                                    <p:animScale>
                                      <p:cBhvr>
                                        <p:cTn id="140" dur="250" fill="hold"/>
                                        <p:tgtEl>
                                          <p:spTgt spid="41"/>
                                        </p:tgtEl>
                                      </p:cBhvr>
                                      <p:by x="120000" y="120000"/>
                                    </p:animScale>
                                  </p:childTnLst>
                                </p:cTn>
                              </p:par>
                              <p:par>
                                <p:cTn id="141" presetID="6" presetClass="emph" presetSubtype="0" decel="100000" fill="hold" grpId="2" nodeType="withEffect">
                                  <p:stCondLst>
                                    <p:cond delay="400"/>
                                  </p:stCondLst>
                                  <p:childTnLst>
                                    <p:animScale>
                                      <p:cBhvr>
                                        <p:cTn id="142" dur="250" fill="hold"/>
                                        <p:tgtEl>
                                          <p:spTgt spid="41"/>
                                        </p:tgtEl>
                                      </p:cBhvr>
                                      <p:by x="83000" y="83000"/>
                                    </p:animScale>
                                  </p:childTnLst>
                                </p:cTn>
                              </p:par>
                              <p:par>
                                <p:cTn id="143" presetID="53" presetClass="entr" presetSubtype="16" fill="hold" grpId="0" nodeType="withEffect">
                                  <p:stCondLst>
                                    <p:cond delay="400"/>
                                  </p:stCondLst>
                                  <p:childTnLst>
                                    <p:set>
                                      <p:cBhvr>
                                        <p:cTn id="144" dur="1" fill="hold">
                                          <p:stCondLst>
                                            <p:cond delay="0"/>
                                          </p:stCondLst>
                                        </p:cTn>
                                        <p:tgtEl>
                                          <p:spTgt spid="42"/>
                                        </p:tgtEl>
                                        <p:attrNameLst>
                                          <p:attrName>style.visibility</p:attrName>
                                        </p:attrNameLst>
                                      </p:cBhvr>
                                      <p:to>
                                        <p:strVal val="visible"/>
                                      </p:to>
                                    </p:set>
                                    <p:anim calcmode="lin" valueType="num">
                                      <p:cBhvr>
                                        <p:cTn id="145" dur="250" fill="hold"/>
                                        <p:tgtEl>
                                          <p:spTgt spid="42"/>
                                        </p:tgtEl>
                                        <p:attrNameLst>
                                          <p:attrName>ppt_w</p:attrName>
                                        </p:attrNameLst>
                                      </p:cBhvr>
                                      <p:tavLst>
                                        <p:tav tm="0">
                                          <p:val>
                                            <p:fltVal val="0"/>
                                          </p:val>
                                        </p:tav>
                                        <p:tav tm="100000">
                                          <p:val>
                                            <p:strVal val="#ppt_w"/>
                                          </p:val>
                                        </p:tav>
                                      </p:tavLst>
                                    </p:anim>
                                    <p:anim calcmode="lin" valueType="num">
                                      <p:cBhvr>
                                        <p:cTn id="146" dur="250" fill="hold"/>
                                        <p:tgtEl>
                                          <p:spTgt spid="42"/>
                                        </p:tgtEl>
                                        <p:attrNameLst>
                                          <p:attrName>ppt_h</p:attrName>
                                        </p:attrNameLst>
                                      </p:cBhvr>
                                      <p:tavLst>
                                        <p:tav tm="0">
                                          <p:val>
                                            <p:fltVal val="0"/>
                                          </p:val>
                                        </p:tav>
                                        <p:tav tm="100000">
                                          <p:val>
                                            <p:strVal val="#ppt_h"/>
                                          </p:val>
                                        </p:tav>
                                      </p:tavLst>
                                    </p:anim>
                                    <p:animEffect transition="in" filter="fade">
                                      <p:cBhvr>
                                        <p:cTn id="147" dur="250"/>
                                        <p:tgtEl>
                                          <p:spTgt spid="42"/>
                                        </p:tgtEl>
                                      </p:cBhvr>
                                    </p:animEffect>
                                  </p:childTnLst>
                                </p:cTn>
                              </p:par>
                              <p:par>
                                <p:cTn id="148" presetID="6" presetClass="emph" presetSubtype="0" decel="100000" fill="hold" grpId="1" nodeType="withEffect">
                                  <p:stCondLst>
                                    <p:cond delay="600"/>
                                  </p:stCondLst>
                                  <p:childTnLst>
                                    <p:animScale>
                                      <p:cBhvr>
                                        <p:cTn id="149" dur="250" fill="hold"/>
                                        <p:tgtEl>
                                          <p:spTgt spid="42"/>
                                        </p:tgtEl>
                                      </p:cBhvr>
                                      <p:by x="120000" y="120000"/>
                                    </p:animScale>
                                  </p:childTnLst>
                                </p:cTn>
                              </p:par>
                              <p:par>
                                <p:cTn id="150" presetID="6" presetClass="emph" presetSubtype="0" decel="100000" fill="hold" grpId="2" nodeType="withEffect">
                                  <p:stCondLst>
                                    <p:cond delay="800"/>
                                  </p:stCondLst>
                                  <p:childTnLst>
                                    <p:animScale>
                                      <p:cBhvr>
                                        <p:cTn id="151" dur="250" fill="hold"/>
                                        <p:tgtEl>
                                          <p:spTgt spid="42"/>
                                        </p:tgtEl>
                                      </p:cBhvr>
                                      <p:by x="83000" y="83000"/>
                                    </p:animScale>
                                  </p:childTnLst>
                                </p:cTn>
                              </p:par>
                              <p:par>
                                <p:cTn id="152" presetID="53" presetClass="entr" presetSubtype="16" fill="hold" grpId="0" nodeType="withEffect">
                                  <p:stCondLst>
                                    <p:cond delay="500"/>
                                  </p:stCondLst>
                                  <p:childTnLst>
                                    <p:set>
                                      <p:cBhvr>
                                        <p:cTn id="153" dur="1" fill="hold">
                                          <p:stCondLst>
                                            <p:cond delay="0"/>
                                          </p:stCondLst>
                                        </p:cTn>
                                        <p:tgtEl>
                                          <p:spTgt spid="53"/>
                                        </p:tgtEl>
                                        <p:attrNameLst>
                                          <p:attrName>style.visibility</p:attrName>
                                        </p:attrNameLst>
                                      </p:cBhvr>
                                      <p:to>
                                        <p:strVal val="visible"/>
                                      </p:to>
                                    </p:set>
                                    <p:anim calcmode="lin" valueType="num">
                                      <p:cBhvr>
                                        <p:cTn id="154" dur="500" fill="hold"/>
                                        <p:tgtEl>
                                          <p:spTgt spid="53"/>
                                        </p:tgtEl>
                                        <p:attrNameLst>
                                          <p:attrName>ppt_w</p:attrName>
                                        </p:attrNameLst>
                                      </p:cBhvr>
                                      <p:tavLst>
                                        <p:tav tm="0">
                                          <p:val>
                                            <p:fltVal val="0"/>
                                          </p:val>
                                        </p:tav>
                                        <p:tav tm="100000">
                                          <p:val>
                                            <p:strVal val="#ppt_w"/>
                                          </p:val>
                                        </p:tav>
                                      </p:tavLst>
                                    </p:anim>
                                    <p:anim calcmode="lin" valueType="num">
                                      <p:cBhvr>
                                        <p:cTn id="155" dur="500" fill="hold"/>
                                        <p:tgtEl>
                                          <p:spTgt spid="53"/>
                                        </p:tgtEl>
                                        <p:attrNameLst>
                                          <p:attrName>ppt_h</p:attrName>
                                        </p:attrNameLst>
                                      </p:cBhvr>
                                      <p:tavLst>
                                        <p:tav tm="0">
                                          <p:val>
                                            <p:fltVal val="0"/>
                                          </p:val>
                                        </p:tav>
                                        <p:tav tm="100000">
                                          <p:val>
                                            <p:strVal val="#ppt_h"/>
                                          </p:val>
                                        </p:tav>
                                      </p:tavLst>
                                    </p:anim>
                                    <p:animEffect transition="in" filter="fade">
                                      <p:cBhvr>
                                        <p:cTn id="156" dur="500"/>
                                        <p:tgtEl>
                                          <p:spTgt spid="53"/>
                                        </p:tgtEl>
                                      </p:cBhvr>
                                    </p:animEffect>
                                  </p:childTnLst>
                                </p:cTn>
                              </p:par>
                              <p:par>
                                <p:cTn id="157" presetID="63" presetClass="path" presetSubtype="0" accel="50000" decel="50000" fill="hold" grpId="1" nodeType="withEffect">
                                  <p:stCondLst>
                                    <p:cond delay="500"/>
                                  </p:stCondLst>
                                  <p:childTnLst>
                                    <p:animMotion origin="layout" path="M -6.25E-7 -1.85185E-6 L 0.19961 -1.85185E-6 " pathEditMode="relative" rAng="0" ptsTypes="AA">
                                      <p:cBhvr>
                                        <p:cTn id="158" dur="1000" spd="-100000" fill="hold"/>
                                        <p:tgtEl>
                                          <p:spTgt spid="53"/>
                                        </p:tgtEl>
                                        <p:attrNameLst>
                                          <p:attrName>ppt_x</p:attrName>
                                          <p:attrName>ppt_y</p:attrName>
                                        </p:attrNameLst>
                                      </p:cBhvr>
                                      <p:rCtr x="9974" y="0"/>
                                    </p:animMotion>
                                  </p:childTnLst>
                                </p:cTn>
                              </p:par>
                              <p:par>
                                <p:cTn id="159" presetID="53" presetClass="entr" presetSubtype="16" fill="hold" grpId="0" nodeType="withEffect">
                                  <p:stCondLst>
                                    <p:cond delay="1000"/>
                                  </p:stCondLst>
                                  <p:iterate type="lt">
                                    <p:tmPct val="10000"/>
                                  </p:iterate>
                                  <p:childTnLst>
                                    <p:set>
                                      <p:cBhvr>
                                        <p:cTn id="160" dur="1" fill="hold">
                                          <p:stCondLst>
                                            <p:cond delay="0"/>
                                          </p:stCondLst>
                                        </p:cTn>
                                        <p:tgtEl>
                                          <p:spTgt spid="52"/>
                                        </p:tgtEl>
                                        <p:attrNameLst>
                                          <p:attrName>style.visibility</p:attrName>
                                        </p:attrNameLst>
                                      </p:cBhvr>
                                      <p:to>
                                        <p:strVal val="visible"/>
                                      </p:to>
                                    </p:set>
                                    <p:anim calcmode="lin" valueType="num">
                                      <p:cBhvr>
                                        <p:cTn id="161" dur="250" fill="hold"/>
                                        <p:tgtEl>
                                          <p:spTgt spid="52"/>
                                        </p:tgtEl>
                                        <p:attrNameLst>
                                          <p:attrName>ppt_w</p:attrName>
                                        </p:attrNameLst>
                                      </p:cBhvr>
                                      <p:tavLst>
                                        <p:tav tm="0">
                                          <p:val>
                                            <p:fltVal val="0"/>
                                          </p:val>
                                        </p:tav>
                                        <p:tav tm="100000">
                                          <p:val>
                                            <p:strVal val="#ppt_w"/>
                                          </p:val>
                                        </p:tav>
                                      </p:tavLst>
                                    </p:anim>
                                    <p:anim calcmode="lin" valueType="num">
                                      <p:cBhvr>
                                        <p:cTn id="162" dur="250" fill="hold"/>
                                        <p:tgtEl>
                                          <p:spTgt spid="52"/>
                                        </p:tgtEl>
                                        <p:attrNameLst>
                                          <p:attrName>ppt_h</p:attrName>
                                        </p:attrNameLst>
                                      </p:cBhvr>
                                      <p:tavLst>
                                        <p:tav tm="0">
                                          <p:val>
                                            <p:fltVal val="0"/>
                                          </p:val>
                                        </p:tav>
                                        <p:tav tm="100000">
                                          <p:val>
                                            <p:strVal val="#ppt_h"/>
                                          </p:val>
                                        </p:tav>
                                      </p:tavLst>
                                    </p:anim>
                                    <p:animEffect transition="in" filter="fade">
                                      <p:cBhvr>
                                        <p:cTn id="163"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8" grpId="0"/>
      <p:bldP spid="38" grpId="1"/>
      <p:bldP spid="38" grpId="2"/>
      <p:bldP spid="39" grpId="0" animBg="1"/>
      <p:bldP spid="39" grpId="1" animBg="1"/>
      <p:bldP spid="39" grpId="2" animBg="1"/>
      <p:bldP spid="40" grpId="0"/>
      <p:bldP spid="40" grpId="1"/>
      <p:bldP spid="40" grpId="2"/>
      <p:bldP spid="41" grpId="0" animBg="1"/>
      <p:bldP spid="41" grpId="1" animBg="1"/>
      <p:bldP spid="41" grpId="2" animBg="1"/>
      <p:bldP spid="42" grpId="0"/>
      <p:bldP spid="42" grpId="1"/>
      <p:bldP spid="42" grpId="2"/>
      <p:bldP spid="43" grpId="0" animBg="1"/>
      <p:bldP spid="43" grpId="1" animBg="1"/>
      <p:bldP spid="43" grpId="2" animBg="1"/>
      <p:bldP spid="44" grpId="0"/>
      <p:bldP spid="44" grpId="1"/>
      <p:bldP spid="44" grpId="2"/>
      <p:bldP spid="45" grpId="0"/>
      <p:bldP spid="45" grpId="1"/>
      <p:bldP spid="46" grpId="0"/>
      <p:bldP spid="47" grpId="0"/>
      <p:bldP spid="47" grpId="1"/>
      <p:bldP spid="48" grpId="0"/>
      <p:bldP spid="49" grpId="0"/>
      <p:bldP spid="49" grpId="1"/>
      <p:bldP spid="50" grpId="0"/>
      <p:bldP spid="51" grpId="0"/>
      <p:bldP spid="51" grpId="1"/>
      <p:bldP spid="52" grpId="0"/>
      <p:bldP spid="53" grpId="0"/>
      <p:bldP spid="53"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5" name="文本框 24"/>
          <p:cNvSpPr txBox="1"/>
          <p:nvPr/>
        </p:nvSpPr>
        <p:spPr>
          <a:xfrm>
            <a:off x="732837" y="286154"/>
            <a:ext cx="5466336"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重点工作回顾</a:t>
            </a:r>
          </a:p>
        </p:txBody>
      </p:sp>
      <p:cxnSp>
        <p:nvCxnSpPr>
          <p:cNvPr id="26" name="直接连接符 25"/>
          <p:cNvCxnSpPr/>
          <p:nvPr/>
        </p:nvCxnSpPr>
        <p:spPr>
          <a:xfrm>
            <a:off x="732837" y="869984"/>
            <a:ext cx="10337993" cy="0"/>
          </a:xfrm>
          <a:prstGeom prst="line">
            <a:avLst/>
          </a:prstGeom>
          <a:noFill/>
          <a:ln w="12700" cap="flat" cmpd="sng" algn="ctr">
            <a:gradFill>
              <a:gsLst>
                <a:gs pos="0">
                  <a:srgbClr val="C00000"/>
                </a:gs>
                <a:gs pos="100000">
                  <a:schemeClr val="bg1"/>
                </a:gs>
              </a:gsLst>
              <a:lin ang="0" scaled="0"/>
            </a:gradFill>
            <a:prstDash val="solid"/>
            <a:miter lim="800000"/>
          </a:ln>
          <a:effectLst/>
        </p:spPr>
      </p:cxnSp>
      <p:sp>
        <p:nvSpPr>
          <p:cNvPr id="42" name="圆角矩形 53">
            <a:extLst>
              <a:ext uri="{FF2B5EF4-FFF2-40B4-BE49-F238E27FC236}">
                <a16:creationId xmlns:a16="http://schemas.microsoft.com/office/drawing/2014/main" id="{8568D698-EC88-4EB9-8A8D-0B50DB93C67C}"/>
              </a:ext>
            </a:extLst>
          </p:cNvPr>
          <p:cNvSpPr/>
          <p:nvPr/>
        </p:nvSpPr>
        <p:spPr>
          <a:xfrm>
            <a:off x="6096000" y="3811007"/>
            <a:ext cx="4608512" cy="1488165"/>
          </a:xfrm>
          <a:prstGeom prst="roundRect">
            <a:avLst>
              <a:gd name="adj" fmla="val 3888"/>
            </a:avLst>
          </a:prstGeom>
          <a:noFill/>
          <a:ln w="12700">
            <a:solidFill>
              <a:srgbClr val="C00000"/>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圆角矩形 54">
            <a:extLst>
              <a:ext uri="{FF2B5EF4-FFF2-40B4-BE49-F238E27FC236}">
                <a16:creationId xmlns:a16="http://schemas.microsoft.com/office/drawing/2014/main" id="{E273F83C-5AEE-4045-A187-7DD866AFB779}"/>
              </a:ext>
            </a:extLst>
          </p:cNvPr>
          <p:cNvSpPr/>
          <p:nvPr/>
        </p:nvSpPr>
        <p:spPr>
          <a:xfrm>
            <a:off x="6768076" y="3570979"/>
            <a:ext cx="3264363" cy="480053"/>
          </a:xfrm>
          <a:prstGeom prst="round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重点工作回顾</a:t>
            </a:r>
          </a:p>
        </p:txBody>
      </p:sp>
      <p:pic>
        <p:nvPicPr>
          <p:cNvPr id="44" name="Picture 2">
            <a:extLst>
              <a:ext uri="{FF2B5EF4-FFF2-40B4-BE49-F238E27FC236}">
                <a16:creationId xmlns:a16="http://schemas.microsoft.com/office/drawing/2014/main" id="{EA391D44-0AB2-47D9-A2D0-4E174932A1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0" r="4890"/>
          <a:stretch/>
        </p:blipFill>
        <p:spPr bwMode="auto">
          <a:xfrm flipH="1">
            <a:off x="1775522" y="1766472"/>
            <a:ext cx="3505201" cy="4089067"/>
          </a:xfrm>
          <a:prstGeom prst="rect">
            <a:avLst/>
          </a:prstGeom>
          <a:noFill/>
          <a:ln w="127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45" name="Rectangle 12">
            <a:extLst>
              <a:ext uri="{FF2B5EF4-FFF2-40B4-BE49-F238E27FC236}">
                <a16:creationId xmlns:a16="http://schemas.microsoft.com/office/drawing/2014/main" id="{53721591-0C60-425E-A867-91CE53C44497}"/>
              </a:ext>
            </a:extLst>
          </p:cNvPr>
          <p:cNvSpPr/>
          <p:nvPr/>
        </p:nvSpPr>
        <p:spPr>
          <a:xfrm>
            <a:off x="6272808" y="4149835"/>
            <a:ext cx="4143672" cy="1015471"/>
          </a:xfrm>
          <a:prstGeom prst="rect">
            <a:avLst/>
          </a:prstGeom>
        </p:spPr>
        <p:txBody>
          <a:bodyPr wrap="square">
            <a:spAutoFit/>
          </a:bodyPr>
          <a:lstStyle/>
          <a:p>
            <a:pPr>
              <a:lnSpc>
                <a:spcPct val="150000"/>
              </a:lnSpc>
            </a:pPr>
            <a:r>
              <a:rPr lang="zh-CN" altLang="en-US" sz="1333" dirty="0">
                <a:solidFill>
                  <a:schemeClr val="bg1">
                    <a:lumMod val="50000"/>
                  </a:schemeClr>
                </a:solidFill>
                <a:cs typeface="+mn-ea"/>
                <a:sym typeface="+mn-lt"/>
              </a:rPr>
              <a:t>您的内容打在这里，或者通过复制您的文本后，在此框中选择粘贴，并选择只保留文字。您的内容打在这里，或者通过复制您的文本。</a:t>
            </a:r>
          </a:p>
        </p:txBody>
      </p:sp>
      <p:grpSp>
        <p:nvGrpSpPr>
          <p:cNvPr id="46" name="组合 45">
            <a:extLst>
              <a:ext uri="{FF2B5EF4-FFF2-40B4-BE49-F238E27FC236}">
                <a16:creationId xmlns:a16="http://schemas.microsoft.com/office/drawing/2014/main" id="{6DEFCA7B-DC1F-4FA2-93C1-F03449E4C257}"/>
              </a:ext>
            </a:extLst>
          </p:cNvPr>
          <p:cNvGrpSpPr/>
          <p:nvPr/>
        </p:nvGrpSpPr>
        <p:grpSpPr>
          <a:xfrm>
            <a:off x="9711752" y="1922856"/>
            <a:ext cx="992761" cy="990869"/>
            <a:chOff x="8697442" y="112896"/>
            <a:chExt cx="833438" cy="831850"/>
          </a:xfrm>
        </p:grpSpPr>
        <p:sp>
          <p:nvSpPr>
            <p:cNvPr id="47" name="Oval 61">
              <a:extLst>
                <a:ext uri="{FF2B5EF4-FFF2-40B4-BE49-F238E27FC236}">
                  <a16:creationId xmlns:a16="http://schemas.microsoft.com/office/drawing/2014/main" id="{8738BB32-01B4-4B91-A257-5780E6E2DB3A}"/>
                </a:ext>
              </a:extLst>
            </p:cNvPr>
            <p:cNvSpPr>
              <a:spLocks noChangeArrowheads="1"/>
            </p:cNvSpPr>
            <p:nvPr/>
          </p:nvSpPr>
          <p:spPr bwMode="auto">
            <a:xfrm>
              <a:off x="8697442" y="112896"/>
              <a:ext cx="833438" cy="83185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sz="2400">
                <a:solidFill>
                  <a:srgbClr val="000000"/>
                </a:solidFill>
              </a:endParaRPr>
            </a:p>
          </p:txBody>
        </p:sp>
        <p:grpSp>
          <p:nvGrpSpPr>
            <p:cNvPr id="49" name="组合 48">
              <a:extLst>
                <a:ext uri="{FF2B5EF4-FFF2-40B4-BE49-F238E27FC236}">
                  <a16:creationId xmlns:a16="http://schemas.microsoft.com/office/drawing/2014/main" id="{3EFEF148-A0C8-49A6-8407-EC2E56D57BE6}"/>
                </a:ext>
              </a:extLst>
            </p:cNvPr>
            <p:cNvGrpSpPr/>
            <p:nvPr/>
          </p:nvGrpSpPr>
          <p:grpSpPr>
            <a:xfrm>
              <a:off x="8853425" y="398845"/>
              <a:ext cx="530648" cy="299711"/>
              <a:chOff x="5102633" y="3772099"/>
              <a:chExt cx="530648" cy="299711"/>
            </a:xfrm>
          </p:grpSpPr>
          <p:sp>
            <p:nvSpPr>
              <p:cNvPr id="50" name="Freeform 63">
                <a:extLst>
                  <a:ext uri="{FF2B5EF4-FFF2-40B4-BE49-F238E27FC236}">
                    <a16:creationId xmlns:a16="http://schemas.microsoft.com/office/drawing/2014/main" id="{7F5B9C5E-7E92-428F-9A18-CDD897C5C525}"/>
                  </a:ext>
                </a:extLst>
              </p:cNvPr>
              <p:cNvSpPr>
                <a:spLocks noEditPoints="1"/>
              </p:cNvSpPr>
              <p:nvPr/>
            </p:nvSpPr>
            <p:spPr bwMode="auto">
              <a:xfrm>
                <a:off x="5102633" y="3772099"/>
                <a:ext cx="530648" cy="299711"/>
              </a:xfrm>
              <a:custGeom>
                <a:avLst/>
                <a:gdLst>
                  <a:gd name="T0" fmla="*/ 2147483647 w 403"/>
                  <a:gd name="T1" fmla="*/ 2147483647 h 227"/>
                  <a:gd name="T2" fmla="*/ 2147483647 w 403"/>
                  <a:gd name="T3" fmla="*/ 0 h 227"/>
                  <a:gd name="T4" fmla="*/ 2147483647 w 403"/>
                  <a:gd name="T5" fmla="*/ 0 h 227"/>
                  <a:gd name="T6" fmla="*/ 0 w 403"/>
                  <a:gd name="T7" fmla="*/ 2147483647 h 227"/>
                  <a:gd name="T8" fmla="*/ 0 w 403"/>
                  <a:gd name="T9" fmla="*/ 2147483647 h 227"/>
                  <a:gd name="T10" fmla="*/ 2147483647 w 403"/>
                  <a:gd name="T11" fmla="*/ 2147483647 h 227"/>
                  <a:gd name="T12" fmla="*/ 2147483647 w 403"/>
                  <a:gd name="T13" fmla="*/ 2147483647 h 227"/>
                  <a:gd name="T14" fmla="*/ 2147483647 w 403"/>
                  <a:gd name="T15" fmla="*/ 2147483647 h 227"/>
                  <a:gd name="T16" fmla="*/ 2147483647 w 403"/>
                  <a:gd name="T17" fmla="*/ 2147483647 h 227"/>
                  <a:gd name="T18" fmla="*/ 2147483647 w 403"/>
                  <a:gd name="T19" fmla="*/ 2147483647 h 227"/>
                  <a:gd name="T20" fmla="*/ 2147483647 w 403"/>
                  <a:gd name="T21" fmla="*/ 2147483647 h 227"/>
                  <a:gd name="T22" fmla="*/ 2147483647 w 403"/>
                  <a:gd name="T23" fmla="*/ 2147483647 h 227"/>
                  <a:gd name="T24" fmla="*/ 2147483647 w 403"/>
                  <a:gd name="T25" fmla="*/ 2147483647 h 227"/>
                  <a:gd name="T26" fmla="*/ 2147483647 w 403"/>
                  <a:gd name="T27" fmla="*/ 2147483647 h 227"/>
                  <a:gd name="T28" fmla="*/ 2147483647 w 403"/>
                  <a:gd name="T29" fmla="*/ 2147483647 h 227"/>
                  <a:gd name="T30" fmla="*/ 2147483647 w 403"/>
                  <a:gd name="T31" fmla="*/ 2147483647 h 227"/>
                  <a:gd name="T32" fmla="*/ 2147483647 w 403"/>
                  <a:gd name="T33" fmla="*/ 2147483647 h 227"/>
                  <a:gd name="T34" fmla="*/ 2147483647 w 403"/>
                  <a:gd name="T35" fmla="*/ 2147483647 h 2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3" h="227">
                    <a:moveTo>
                      <a:pt x="403" y="11"/>
                    </a:moveTo>
                    <a:cubicBezTo>
                      <a:pt x="403" y="5"/>
                      <a:pt x="398" y="0"/>
                      <a:pt x="391" y="0"/>
                    </a:cubicBezTo>
                    <a:cubicBezTo>
                      <a:pt x="11" y="0"/>
                      <a:pt x="11" y="0"/>
                      <a:pt x="11" y="0"/>
                    </a:cubicBezTo>
                    <a:cubicBezTo>
                      <a:pt x="5" y="0"/>
                      <a:pt x="0" y="5"/>
                      <a:pt x="0" y="11"/>
                    </a:cubicBezTo>
                    <a:cubicBezTo>
                      <a:pt x="0" y="216"/>
                      <a:pt x="0" y="216"/>
                      <a:pt x="0" y="216"/>
                    </a:cubicBezTo>
                    <a:cubicBezTo>
                      <a:pt x="0" y="222"/>
                      <a:pt x="5" y="227"/>
                      <a:pt x="11" y="227"/>
                    </a:cubicBezTo>
                    <a:cubicBezTo>
                      <a:pt x="391" y="227"/>
                      <a:pt x="391" y="227"/>
                      <a:pt x="391" y="227"/>
                    </a:cubicBezTo>
                    <a:cubicBezTo>
                      <a:pt x="398" y="227"/>
                      <a:pt x="403" y="222"/>
                      <a:pt x="403" y="216"/>
                    </a:cubicBezTo>
                    <a:lnTo>
                      <a:pt x="403" y="11"/>
                    </a:lnTo>
                    <a:close/>
                    <a:moveTo>
                      <a:pt x="381" y="152"/>
                    </a:moveTo>
                    <a:cubicBezTo>
                      <a:pt x="352" y="153"/>
                      <a:pt x="329" y="176"/>
                      <a:pt x="329" y="204"/>
                    </a:cubicBezTo>
                    <a:cubicBezTo>
                      <a:pt x="74" y="204"/>
                      <a:pt x="74" y="204"/>
                      <a:pt x="74" y="204"/>
                    </a:cubicBezTo>
                    <a:cubicBezTo>
                      <a:pt x="74" y="176"/>
                      <a:pt x="52" y="153"/>
                      <a:pt x="23" y="153"/>
                    </a:cubicBezTo>
                    <a:cubicBezTo>
                      <a:pt x="23" y="75"/>
                      <a:pt x="23" y="75"/>
                      <a:pt x="23" y="75"/>
                    </a:cubicBezTo>
                    <a:cubicBezTo>
                      <a:pt x="52" y="74"/>
                      <a:pt x="74" y="51"/>
                      <a:pt x="75" y="22"/>
                    </a:cubicBezTo>
                    <a:cubicBezTo>
                      <a:pt x="329" y="22"/>
                      <a:pt x="329" y="22"/>
                      <a:pt x="329" y="22"/>
                    </a:cubicBezTo>
                    <a:cubicBezTo>
                      <a:pt x="329" y="50"/>
                      <a:pt x="352" y="74"/>
                      <a:pt x="381" y="75"/>
                    </a:cubicBezTo>
                    <a:lnTo>
                      <a:pt x="381"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51" name="Freeform 64">
                <a:extLst>
                  <a:ext uri="{FF2B5EF4-FFF2-40B4-BE49-F238E27FC236}">
                    <a16:creationId xmlns:a16="http://schemas.microsoft.com/office/drawing/2014/main" id="{E83FFBEF-7205-4FE1-90C3-0FE01FEAA853}"/>
                  </a:ext>
                </a:extLst>
              </p:cNvPr>
              <p:cNvSpPr>
                <a:spLocks noEditPoints="1"/>
              </p:cNvSpPr>
              <p:nvPr/>
            </p:nvSpPr>
            <p:spPr bwMode="auto">
              <a:xfrm>
                <a:off x="5270850" y="3817973"/>
                <a:ext cx="195743" cy="209492"/>
              </a:xfrm>
              <a:custGeom>
                <a:avLst/>
                <a:gdLst>
                  <a:gd name="T0" fmla="*/ 2147483647 w 149"/>
                  <a:gd name="T1" fmla="*/ 0 h 159"/>
                  <a:gd name="T2" fmla="*/ 0 w 149"/>
                  <a:gd name="T3" fmla="*/ 2147483647 h 159"/>
                  <a:gd name="T4" fmla="*/ 2147483647 w 149"/>
                  <a:gd name="T5" fmla="*/ 2147483647 h 159"/>
                  <a:gd name="T6" fmla="*/ 2147483647 w 149"/>
                  <a:gd name="T7" fmla="*/ 2147483647 h 159"/>
                  <a:gd name="T8" fmla="*/ 2147483647 w 149"/>
                  <a:gd name="T9" fmla="*/ 0 h 159"/>
                  <a:gd name="T10" fmla="*/ 2147483647 w 149"/>
                  <a:gd name="T11" fmla="*/ 2147483647 h 159"/>
                  <a:gd name="T12" fmla="*/ 2147483647 w 149"/>
                  <a:gd name="T13" fmla="*/ 2147483647 h 159"/>
                  <a:gd name="T14" fmla="*/ 2147483647 w 149"/>
                  <a:gd name="T15" fmla="*/ 2147483647 h 159"/>
                  <a:gd name="T16" fmla="*/ 2147483647 w 149"/>
                  <a:gd name="T17" fmla="*/ 2147483647 h 159"/>
                  <a:gd name="T18" fmla="*/ 2147483647 w 149"/>
                  <a:gd name="T19" fmla="*/ 2147483647 h 159"/>
                  <a:gd name="T20" fmla="*/ 2147483647 w 149"/>
                  <a:gd name="T21" fmla="*/ 2147483647 h 159"/>
                  <a:gd name="T22" fmla="*/ 2147483647 w 149"/>
                  <a:gd name="T23" fmla="*/ 2147483647 h 159"/>
                  <a:gd name="T24" fmla="*/ 2147483647 w 149"/>
                  <a:gd name="T25" fmla="*/ 2147483647 h 159"/>
                  <a:gd name="T26" fmla="*/ 2147483647 w 149"/>
                  <a:gd name="T27" fmla="*/ 2147483647 h 159"/>
                  <a:gd name="T28" fmla="*/ 2147483647 w 149"/>
                  <a:gd name="T29" fmla="*/ 2147483647 h 159"/>
                  <a:gd name="T30" fmla="*/ 2147483647 w 149"/>
                  <a:gd name="T31" fmla="*/ 2147483647 h 159"/>
                  <a:gd name="T32" fmla="*/ 2147483647 w 149"/>
                  <a:gd name="T33" fmla="*/ 2147483647 h 159"/>
                  <a:gd name="T34" fmla="*/ 2147483647 w 149"/>
                  <a:gd name="T35" fmla="*/ 2147483647 h 159"/>
                  <a:gd name="T36" fmla="*/ 2147483647 w 149"/>
                  <a:gd name="T37" fmla="*/ 2147483647 h 159"/>
                  <a:gd name="T38" fmla="*/ 2147483647 w 149"/>
                  <a:gd name="T39" fmla="*/ 2147483647 h 159"/>
                  <a:gd name="T40" fmla="*/ 2147483647 w 149"/>
                  <a:gd name="T41" fmla="*/ 2147483647 h 159"/>
                  <a:gd name="T42" fmla="*/ 2147483647 w 149"/>
                  <a:gd name="T43" fmla="*/ 2147483647 h 159"/>
                  <a:gd name="T44" fmla="*/ 2147483647 w 149"/>
                  <a:gd name="T45" fmla="*/ 2147483647 h 159"/>
                  <a:gd name="T46" fmla="*/ 2147483647 w 149"/>
                  <a:gd name="T47" fmla="*/ 2147483647 h 159"/>
                  <a:gd name="T48" fmla="*/ 2147483647 w 149"/>
                  <a:gd name="T49" fmla="*/ 2147483647 h 159"/>
                  <a:gd name="T50" fmla="*/ 2147483647 w 149"/>
                  <a:gd name="T51" fmla="*/ 2147483647 h 159"/>
                  <a:gd name="T52" fmla="*/ 2147483647 w 149"/>
                  <a:gd name="T53" fmla="*/ 2147483647 h 159"/>
                  <a:gd name="T54" fmla="*/ 2147483647 w 149"/>
                  <a:gd name="T55" fmla="*/ 2147483647 h 159"/>
                  <a:gd name="T56" fmla="*/ 2147483647 w 149"/>
                  <a:gd name="T57" fmla="*/ 2147483647 h 159"/>
                  <a:gd name="T58" fmla="*/ 2147483647 w 149"/>
                  <a:gd name="T59" fmla="*/ 2147483647 h 159"/>
                  <a:gd name="T60" fmla="*/ 2147483647 w 149"/>
                  <a:gd name="T61" fmla="*/ 2147483647 h 159"/>
                  <a:gd name="T62" fmla="*/ 2147483647 w 149"/>
                  <a:gd name="T63" fmla="*/ 2147483647 h 159"/>
                  <a:gd name="T64" fmla="*/ 2147483647 w 149"/>
                  <a:gd name="T65" fmla="*/ 2147483647 h 159"/>
                  <a:gd name="T66" fmla="*/ 2147483647 w 149"/>
                  <a:gd name="T67" fmla="*/ 2147483647 h 159"/>
                  <a:gd name="T68" fmla="*/ 2147483647 w 149"/>
                  <a:gd name="T69" fmla="*/ 2147483647 h 159"/>
                  <a:gd name="T70" fmla="*/ 2147483647 w 149"/>
                  <a:gd name="T71" fmla="*/ 2147483647 h 159"/>
                  <a:gd name="T72" fmla="*/ 2147483647 w 149"/>
                  <a:gd name="T73" fmla="*/ 2147483647 h 159"/>
                  <a:gd name="T74" fmla="*/ 2147483647 w 149"/>
                  <a:gd name="T75" fmla="*/ 2147483647 h 1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9" h="159">
                    <a:moveTo>
                      <a:pt x="75" y="0"/>
                    </a:moveTo>
                    <a:cubicBezTo>
                      <a:pt x="33" y="0"/>
                      <a:pt x="0" y="36"/>
                      <a:pt x="0" y="80"/>
                    </a:cubicBezTo>
                    <a:cubicBezTo>
                      <a:pt x="0" y="123"/>
                      <a:pt x="33" y="159"/>
                      <a:pt x="75" y="159"/>
                    </a:cubicBezTo>
                    <a:cubicBezTo>
                      <a:pt x="116" y="159"/>
                      <a:pt x="149" y="123"/>
                      <a:pt x="149" y="80"/>
                    </a:cubicBezTo>
                    <a:cubicBezTo>
                      <a:pt x="149" y="36"/>
                      <a:pt x="116" y="0"/>
                      <a:pt x="75" y="0"/>
                    </a:cubicBezTo>
                    <a:close/>
                    <a:moveTo>
                      <a:pt x="100" y="103"/>
                    </a:moveTo>
                    <a:cubicBezTo>
                      <a:pt x="100" y="103"/>
                      <a:pt x="100" y="103"/>
                      <a:pt x="100" y="103"/>
                    </a:cubicBezTo>
                    <a:cubicBezTo>
                      <a:pt x="96" y="107"/>
                      <a:pt x="90" y="110"/>
                      <a:pt x="83" y="111"/>
                    </a:cubicBezTo>
                    <a:cubicBezTo>
                      <a:pt x="83" y="128"/>
                      <a:pt x="83" y="128"/>
                      <a:pt x="83" y="128"/>
                    </a:cubicBezTo>
                    <a:cubicBezTo>
                      <a:pt x="66" y="128"/>
                      <a:pt x="66" y="128"/>
                      <a:pt x="66" y="128"/>
                    </a:cubicBezTo>
                    <a:cubicBezTo>
                      <a:pt x="66" y="111"/>
                      <a:pt x="66" y="111"/>
                      <a:pt x="66" y="111"/>
                    </a:cubicBezTo>
                    <a:cubicBezTo>
                      <a:pt x="63" y="111"/>
                      <a:pt x="60" y="111"/>
                      <a:pt x="57" y="110"/>
                    </a:cubicBezTo>
                    <a:cubicBezTo>
                      <a:pt x="52" y="109"/>
                      <a:pt x="47" y="108"/>
                      <a:pt x="43" y="106"/>
                    </a:cubicBezTo>
                    <a:cubicBezTo>
                      <a:pt x="43" y="87"/>
                      <a:pt x="43" y="87"/>
                      <a:pt x="43" y="87"/>
                    </a:cubicBezTo>
                    <a:cubicBezTo>
                      <a:pt x="51" y="87"/>
                      <a:pt x="51" y="87"/>
                      <a:pt x="51" y="87"/>
                    </a:cubicBezTo>
                    <a:cubicBezTo>
                      <a:pt x="53" y="89"/>
                      <a:pt x="56" y="90"/>
                      <a:pt x="59" y="91"/>
                    </a:cubicBezTo>
                    <a:cubicBezTo>
                      <a:pt x="62" y="92"/>
                      <a:pt x="63" y="92"/>
                      <a:pt x="66" y="93"/>
                    </a:cubicBezTo>
                    <a:cubicBezTo>
                      <a:pt x="66" y="85"/>
                      <a:pt x="66" y="85"/>
                      <a:pt x="66" y="85"/>
                    </a:cubicBezTo>
                    <a:cubicBezTo>
                      <a:pt x="64" y="85"/>
                      <a:pt x="64" y="85"/>
                      <a:pt x="64" y="85"/>
                    </a:cubicBezTo>
                    <a:cubicBezTo>
                      <a:pt x="63" y="84"/>
                      <a:pt x="62" y="84"/>
                      <a:pt x="60" y="84"/>
                    </a:cubicBezTo>
                    <a:cubicBezTo>
                      <a:pt x="56" y="82"/>
                      <a:pt x="52" y="81"/>
                      <a:pt x="49" y="78"/>
                    </a:cubicBezTo>
                    <a:cubicBezTo>
                      <a:pt x="44" y="75"/>
                      <a:pt x="41" y="70"/>
                      <a:pt x="41" y="63"/>
                    </a:cubicBezTo>
                    <a:cubicBezTo>
                      <a:pt x="41" y="58"/>
                      <a:pt x="44" y="53"/>
                      <a:pt x="49" y="49"/>
                    </a:cubicBezTo>
                    <a:cubicBezTo>
                      <a:pt x="53" y="46"/>
                      <a:pt x="59" y="44"/>
                      <a:pt x="66" y="42"/>
                    </a:cubicBezTo>
                    <a:cubicBezTo>
                      <a:pt x="66" y="31"/>
                      <a:pt x="66" y="31"/>
                      <a:pt x="66" y="31"/>
                    </a:cubicBezTo>
                    <a:cubicBezTo>
                      <a:pt x="83" y="31"/>
                      <a:pt x="83" y="31"/>
                      <a:pt x="83" y="31"/>
                    </a:cubicBezTo>
                    <a:cubicBezTo>
                      <a:pt x="83" y="42"/>
                      <a:pt x="83" y="42"/>
                      <a:pt x="83" y="42"/>
                    </a:cubicBezTo>
                    <a:cubicBezTo>
                      <a:pt x="85" y="42"/>
                      <a:pt x="88" y="43"/>
                      <a:pt x="90" y="43"/>
                    </a:cubicBezTo>
                    <a:cubicBezTo>
                      <a:pt x="94" y="44"/>
                      <a:pt x="99" y="45"/>
                      <a:pt x="103" y="47"/>
                    </a:cubicBezTo>
                    <a:cubicBezTo>
                      <a:pt x="103" y="65"/>
                      <a:pt x="103" y="65"/>
                      <a:pt x="103" y="65"/>
                    </a:cubicBezTo>
                    <a:cubicBezTo>
                      <a:pt x="94" y="65"/>
                      <a:pt x="94" y="65"/>
                      <a:pt x="94" y="65"/>
                    </a:cubicBezTo>
                    <a:cubicBezTo>
                      <a:pt x="90" y="62"/>
                      <a:pt x="87" y="61"/>
                      <a:pt x="83" y="61"/>
                    </a:cubicBezTo>
                    <a:cubicBezTo>
                      <a:pt x="83" y="67"/>
                      <a:pt x="83" y="67"/>
                      <a:pt x="83" y="67"/>
                    </a:cubicBezTo>
                    <a:cubicBezTo>
                      <a:pt x="83" y="67"/>
                      <a:pt x="83" y="67"/>
                      <a:pt x="83" y="67"/>
                    </a:cubicBezTo>
                    <a:cubicBezTo>
                      <a:pt x="83" y="67"/>
                      <a:pt x="83" y="67"/>
                      <a:pt x="83" y="67"/>
                    </a:cubicBezTo>
                    <a:cubicBezTo>
                      <a:pt x="92" y="69"/>
                      <a:pt x="98" y="71"/>
                      <a:pt x="101" y="74"/>
                    </a:cubicBezTo>
                    <a:cubicBezTo>
                      <a:pt x="105" y="77"/>
                      <a:pt x="108" y="82"/>
                      <a:pt x="108" y="88"/>
                    </a:cubicBezTo>
                    <a:cubicBezTo>
                      <a:pt x="108" y="94"/>
                      <a:pt x="105" y="100"/>
                      <a:pt x="10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grpSp>
        <p:nvGrpSpPr>
          <p:cNvPr id="52" name="组合 51">
            <a:extLst>
              <a:ext uri="{FF2B5EF4-FFF2-40B4-BE49-F238E27FC236}">
                <a16:creationId xmlns:a16="http://schemas.microsoft.com/office/drawing/2014/main" id="{9B652014-4796-4A30-9F4A-18371DF66257}"/>
              </a:ext>
            </a:extLst>
          </p:cNvPr>
          <p:cNvGrpSpPr/>
          <p:nvPr/>
        </p:nvGrpSpPr>
        <p:grpSpPr>
          <a:xfrm>
            <a:off x="8515986" y="1922856"/>
            <a:ext cx="992761" cy="990869"/>
            <a:chOff x="7873180" y="915046"/>
            <a:chExt cx="833438" cy="831850"/>
          </a:xfrm>
        </p:grpSpPr>
        <p:sp>
          <p:nvSpPr>
            <p:cNvPr id="53" name="Oval 110">
              <a:extLst>
                <a:ext uri="{FF2B5EF4-FFF2-40B4-BE49-F238E27FC236}">
                  <a16:creationId xmlns:a16="http://schemas.microsoft.com/office/drawing/2014/main" id="{A2FED4EC-4309-436A-8D14-638A49EFF4A6}"/>
                </a:ext>
              </a:extLst>
            </p:cNvPr>
            <p:cNvSpPr>
              <a:spLocks noChangeArrowheads="1"/>
            </p:cNvSpPr>
            <p:nvPr/>
          </p:nvSpPr>
          <p:spPr bwMode="auto">
            <a:xfrm>
              <a:off x="7873180" y="915046"/>
              <a:ext cx="833438" cy="83185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sz="2400" dirty="0">
                <a:solidFill>
                  <a:srgbClr val="000000"/>
                </a:solidFill>
              </a:endParaRPr>
            </a:p>
          </p:txBody>
        </p:sp>
        <p:sp>
          <p:nvSpPr>
            <p:cNvPr id="55" name="Freeform 112">
              <a:extLst>
                <a:ext uri="{FF2B5EF4-FFF2-40B4-BE49-F238E27FC236}">
                  <a16:creationId xmlns:a16="http://schemas.microsoft.com/office/drawing/2014/main" id="{BA29924A-9482-4C54-BFDA-85938D32E198}"/>
                </a:ext>
              </a:extLst>
            </p:cNvPr>
            <p:cNvSpPr>
              <a:spLocks/>
            </p:cNvSpPr>
            <p:nvPr/>
          </p:nvSpPr>
          <p:spPr bwMode="auto">
            <a:xfrm>
              <a:off x="8073510" y="1144416"/>
              <a:ext cx="478654" cy="360876"/>
            </a:xfrm>
            <a:custGeom>
              <a:avLst/>
              <a:gdLst>
                <a:gd name="T0" fmla="*/ 2147483647 w 364"/>
                <a:gd name="T1" fmla="*/ 2147483647 h 274"/>
                <a:gd name="T2" fmla="*/ 2147483647 w 364"/>
                <a:gd name="T3" fmla="*/ 2147483647 h 274"/>
                <a:gd name="T4" fmla="*/ 2147483647 w 364"/>
                <a:gd name="T5" fmla="*/ 2147483647 h 274"/>
                <a:gd name="T6" fmla="*/ 2147483647 w 364"/>
                <a:gd name="T7" fmla="*/ 2147483647 h 274"/>
                <a:gd name="T8" fmla="*/ 2147483647 w 364"/>
                <a:gd name="T9" fmla="*/ 2147483647 h 274"/>
                <a:gd name="T10" fmla="*/ 2147483647 w 364"/>
                <a:gd name="T11" fmla="*/ 2147483647 h 274"/>
                <a:gd name="T12" fmla="*/ 2147483647 w 364"/>
                <a:gd name="T13" fmla="*/ 2147483647 h 274"/>
                <a:gd name="T14" fmla="*/ 2147483647 w 364"/>
                <a:gd name="T15" fmla="*/ 2147483647 h 274"/>
                <a:gd name="T16" fmla="*/ 2147483647 w 364"/>
                <a:gd name="T17" fmla="*/ 2147483647 h 274"/>
                <a:gd name="T18" fmla="*/ 2147483647 w 364"/>
                <a:gd name="T19" fmla="*/ 2147483647 h 274"/>
                <a:gd name="T20" fmla="*/ 2147483647 w 364"/>
                <a:gd name="T21" fmla="*/ 2147483647 h 274"/>
                <a:gd name="T22" fmla="*/ 2147483647 w 364"/>
                <a:gd name="T23" fmla="*/ 2147483647 h 274"/>
                <a:gd name="T24" fmla="*/ 2147483647 w 364"/>
                <a:gd name="T25" fmla="*/ 2147483647 h 274"/>
                <a:gd name="T26" fmla="*/ 2147483647 w 364"/>
                <a:gd name="T27" fmla="*/ 2147483647 h 274"/>
                <a:gd name="T28" fmla="*/ 2147483647 w 364"/>
                <a:gd name="T29" fmla="*/ 2147483647 h 274"/>
                <a:gd name="T30" fmla="*/ 2147483647 w 364"/>
                <a:gd name="T31" fmla="*/ 2147483647 h 274"/>
                <a:gd name="T32" fmla="*/ 2147483647 w 364"/>
                <a:gd name="T33" fmla="*/ 2147483647 h 274"/>
                <a:gd name="T34" fmla="*/ 2147483647 w 364"/>
                <a:gd name="T35" fmla="*/ 2147483647 h 274"/>
                <a:gd name="T36" fmla="*/ 2147483647 w 364"/>
                <a:gd name="T37" fmla="*/ 2147483647 h 274"/>
                <a:gd name="T38" fmla="*/ 2147483647 w 364"/>
                <a:gd name="T39" fmla="*/ 2147483647 h 274"/>
                <a:gd name="T40" fmla="*/ 2147483647 w 364"/>
                <a:gd name="T41" fmla="*/ 2147483647 h 274"/>
                <a:gd name="T42" fmla="*/ 2147483647 w 364"/>
                <a:gd name="T43" fmla="*/ 2147483647 h 274"/>
                <a:gd name="T44" fmla="*/ 2147483647 w 364"/>
                <a:gd name="T45" fmla="*/ 0 h 274"/>
                <a:gd name="T46" fmla="*/ 2147483647 w 364"/>
                <a:gd name="T47" fmla="*/ 0 h 274"/>
                <a:gd name="T48" fmla="*/ 0 w 364"/>
                <a:gd name="T49" fmla="*/ 2147483647 h 274"/>
                <a:gd name="T50" fmla="*/ 0 w 364"/>
                <a:gd name="T51" fmla="*/ 2147483647 h 274"/>
                <a:gd name="T52" fmla="*/ 2147483647 w 364"/>
                <a:gd name="T53" fmla="*/ 2147483647 h 274"/>
                <a:gd name="T54" fmla="*/ 2147483647 w 364"/>
                <a:gd name="T55" fmla="*/ 2147483647 h 274"/>
                <a:gd name="T56" fmla="*/ 2147483647 w 364"/>
                <a:gd name="T57" fmla="*/ 2147483647 h 274"/>
                <a:gd name="T58" fmla="*/ 2147483647 w 364"/>
                <a:gd name="T59" fmla="*/ 2147483647 h 274"/>
                <a:gd name="T60" fmla="*/ 2147483647 w 364"/>
                <a:gd name="T61" fmla="*/ 2147483647 h 274"/>
                <a:gd name="T62" fmla="*/ 2147483647 w 364"/>
                <a:gd name="T63" fmla="*/ 2147483647 h 274"/>
                <a:gd name="T64" fmla="*/ 2147483647 w 364"/>
                <a:gd name="T65" fmla="*/ 2147483647 h 2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4" h="274">
                  <a:moveTo>
                    <a:pt x="358" y="241"/>
                  </a:moveTo>
                  <a:cubicBezTo>
                    <a:pt x="331" y="241"/>
                    <a:pt x="331" y="241"/>
                    <a:pt x="331" y="241"/>
                  </a:cubicBezTo>
                  <a:cubicBezTo>
                    <a:pt x="331" y="72"/>
                    <a:pt x="331" y="72"/>
                    <a:pt x="331" y="72"/>
                  </a:cubicBezTo>
                  <a:cubicBezTo>
                    <a:pt x="331" y="65"/>
                    <a:pt x="327" y="60"/>
                    <a:pt x="322" y="60"/>
                  </a:cubicBezTo>
                  <a:cubicBezTo>
                    <a:pt x="263" y="60"/>
                    <a:pt x="263" y="60"/>
                    <a:pt x="263" y="60"/>
                  </a:cubicBezTo>
                  <a:cubicBezTo>
                    <a:pt x="258" y="60"/>
                    <a:pt x="253" y="65"/>
                    <a:pt x="253" y="72"/>
                  </a:cubicBezTo>
                  <a:cubicBezTo>
                    <a:pt x="253" y="241"/>
                    <a:pt x="253" y="241"/>
                    <a:pt x="253" y="241"/>
                  </a:cubicBezTo>
                  <a:cubicBezTo>
                    <a:pt x="235" y="241"/>
                    <a:pt x="235" y="241"/>
                    <a:pt x="235" y="241"/>
                  </a:cubicBezTo>
                  <a:cubicBezTo>
                    <a:pt x="235" y="126"/>
                    <a:pt x="235" y="126"/>
                    <a:pt x="235" y="126"/>
                  </a:cubicBezTo>
                  <a:cubicBezTo>
                    <a:pt x="235" y="122"/>
                    <a:pt x="230" y="118"/>
                    <a:pt x="225" y="118"/>
                  </a:cubicBezTo>
                  <a:cubicBezTo>
                    <a:pt x="166" y="118"/>
                    <a:pt x="166" y="118"/>
                    <a:pt x="166" y="118"/>
                  </a:cubicBezTo>
                  <a:cubicBezTo>
                    <a:pt x="161" y="118"/>
                    <a:pt x="157" y="122"/>
                    <a:pt x="157" y="126"/>
                  </a:cubicBezTo>
                  <a:cubicBezTo>
                    <a:pt x="157" y="241"/>
                    <a:pt x="157" y="241"/>
                    <a:pt x="157" y="241"/>
                  </a:cubicBezTo>
                  <a:cubicBezTo>
                    <a:pt x="138" y="241"/>
                    <a:pt x="138" y="241"/>
                    <a:pt x="138" y="241"/>
                  </a:cubicBezTo>
                  <a:cubicBezTo>
                    <a:pt x="138" y="180"/>
                    <a:pt x="138" y="180"/>
                    <a:pt x="138" y="180"/>
                  </a:cubicBezTo>
                  <a:cubicBezTo>
                    <a:pt x="138" y="178"/>
                    <a:pt x="134" y="176"/>
                    <a:pt x="129" y="176"/>
                  </a:cubicBezTo>
                  <a:cubicBezTo>
                    <a:pt x="69" y="176"/>
                    <a:pt x="69" y="176"/>
                    <a:pt x="69" y="176"/>
                  </a:cubicBezTo>
                  <a:cubicBezTo>
                    <a:pt x="64" y="176"/>
                    <a:pt x="60" y="178"/>
                    <a:pt x="60" y="180"/>
                  </a:cubicBezTo>
                  <a:cubicBezTo>
                    <a:pt x="60" y="241"/>
                    <a:pt x="60" y="241"/>
                    <a:pt x="60" y="241"/>
                  </a:cubicBezTo>
                  <a:cubicBezTo>
                    <a:pt x="48" y="241"/>
                    <a:pt x="48" y="241"/>
                    <a:pt x="48" y="241"/>
                  </a:cubicBezTo>
                  <a:cubicBezTo>
                    <a:pt x="45" y="241"/>
                    <a:pt x="42" y="239"/>
                    <a:pt x="42" y="237"/>
                  </a:cubicBezTo>
                  <a:cubicBezTo>
                    <a:pt x="42" y="4"/>
                    <a:pt x="42" y="4"/>
                    <a:pt x="42" y="4"/>
                  </a:cubicBezTo>
                  <a:cubicBezTo>
                    <a:pt x="42" y="2"/>
                    <a:pt x="39" y="0"/>
                    <a:pt x="36" y="0"/>
                  </a:cubicBezTo>
                  <a:cubicBezTo>
                    <a:pt x="6" y="0"/>
                    <a:pt x="6" y="0"/>
                    <a:pt x="6" y="0"/>
                  </a:cubicBezTo>
                  <a:cubicBezTo>
                    <a:pt x="2" y="0"/>
                    <a:pt x="0" y="2"/>
                    <a:pt x="0" y="4"/>
                  </a:cubicBezTo>
                  <a:cubicBezTo>
                    <a:pt x="0" y="270"/>
                    <a:pt x="0" y="270"/>
                    <a:pt x="0" y="270"/>
                  </a:cubicBezTo>
                  <a:cubicBezTo>
                    <a:pt x="0" y="272"/>
                    <a:pt x="2" y="274"/>
                    <a:pt x="6" y="274"/>
                  </a:cubicBezTo>
                  <a:cubicBezTo>
                    <a:pt x="13" y="274"/>
                    <a:pt x="13" y="274"/>
                    <a:pt x="13" y="274"/>
                  </a:cubicBezTo>
                  <a:cubicBezTo>
                    <a:pt x="42" y="274"/>
                    <a:pt x="42" y="274"/>
                    <a:pt x="42" y="274"/>
                  </a:cubicBezTo>
                  <a:cubicBezTo>
                    <a:pt x="358" y="274"/>
                    <a:pt x="358" y="274"/>
                    <a:pt x="358" y="274"/>
                  </a:cubicBezTo>
                  <a:cubicBezTo>
                    <a:pt x="362" y="274"/>
                    <a:pt x="364" y="272"/>
                    <a:pt x="364" y="270"/>
                  </a:cubicBezTo>
                  <a:cubicBezTo>
                    <a:pt x="364" y="246"/>
                    <a:pt x="364" y="246"/>
                    <a:pt x="364" y="246"/>
                  </a:cubicBezTo>
                  <a:cubicBezTo>
                    <a:pt x="364" y="243"/>
                    <a:pt x="362" y="241"/>
                    <a:pt x="358"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56" name="Freeform 153">
            <a:extLst>
              <a:ext uri="{FF2B5EF4-FFF2-40B4-BE49-F238E27FC236}">
                <a16:creationId xmlns:a16="http://schemas.microsoft.com/office/drawing/2014/main" id="{E3F8981E-EC24-40DD-B533-5B818E75B4C0}"/>
              </a:ext>
            </a:extLst>
          </p:cNvPr>
          <p:cNvSpPr>
            <a:spLocks noEditPoints="1"/>
          </p:cNvSpPr>
          <p:nvPr/>
        </p:nvSpPr>
        <p:spPr bwMode="auto">
          <a:xfrm>
            <a:off x="5125722" y="2524291"/>
            <a:ext cx="2041" cy="28568"/>
          </a:xfrm>
          <a:custGeom>
            <a:avLst/>
            <a:gdLst>
              <a:gd name="T0" fmla="*/ 0 w 1"/>
              <a:gd name="T1" fmla="*/ 2147483647 h 16"/>
              <a:gd name="T2" fmla="*/ 0 w 1"/>
              <a:gd name="T3" fmla="*/ 2147483647 h 16"/>
              <a:gd name="T4" fmla="*/ 0 w 1"/>
              <a:gd name="T5" fmla="*/ 2147483647 h 16"/>
              <a:gd name="T6" fmla="*/ 0 w 1"/>
              <a:gd name="T7" fmla="*/ 2147483647 h 16"/>
              <a:gd name="T8" fmla="*/ 0 w 1"/>
              <a:gd name="T9" fmla="*/ 2147483647 h 16"/>
              <a:gd name="T10" fmla="*/ 0 w 1"/>
              <a:gd name="T11" fmla="*/ 2147483647 h 16"/>
              <a:gd name="T12" fmla="*/ 0 w 1"/>
              <a:gd name="T13" fmla="*/ 2147483647 h 16"/>
              <a:gd name="T14" fmla="*/ 0 w 1"/>
              <a:gd name="T15" fmla="*/ 2147483647 h 16"/>
              <a:gd name="T16" fmla="*/ 0 w 1"/>
              <a:gd name="T17" fmla="*/ 2147483647 h 16"/>
              <a:gd name="T18" fmla="*/ 2147483647 w 1"/>
              <a:gd name="T19" fmla="*/ 2147483647 h 16"/>
              <a:gd name="T20" fmla="*/ 2147483647 w 1"/>
              <a:gd name="T21" fmla="*/ 2147483647 h 16"/>
              <a:gd name="T22" fmla="*/ 2147483647 w 1"/>
              <a:gd name="T23" fmla="*/ 2147483647 h 16"/>
              <a:gd name="T24" fmla="*/ 2147483647 w 1"/>
              <a:gd name="T25" fmla="*/ 2147483647 h 16"/>
              <a:gd name="T26" fmla="*/ 2147483647 w 1"/>
              <a:gd name="T27" fmla="*/ 2147483647 h 16"/>
              <a:gd name="T28" fmla="*/ 2147483647 w 1"/>
              <a:gd name="T29" fmla="*/ 2147483647 h 16"/>
              <a:gd name="T30" fmla="*/ 2147483647 w 1"/>
              <a:gd name="T31" fmla="*/ 2147483647 h 16"/>
              <a:gd name="T32" fmla="*/ 2147483647 w 1"/>
              <a:gd name="T33" fmla="*/ 2147483647 h 16"/>
              <a:gd name="T34" fmla="*/ 2147483647 w 1"/>
              <a:gd name="T35" fmla="*/ 2147483647 h 16"/>
              <a:gd name="T36" fmla="*/ 2147483647 w 1"/>
              <a:gd name="T37" fmla="*/ 2147483647 h 16"/>
              <a:gd name="T38" fmla="*/ 2147483647 w 1"/>
              <a:gd name="T39" fmla="*/ 2147483647 h 16"/>
              <a:gd name="T40" fmla="*/ 2147483647 w 1"/>
              <a:gd name="T41" fmla="*/ 2147483647 h 16"/>
              <a:gd name="T42" fmla="*/ 2147483647 w 1"/>
              <a:gd name="T43" fmla="*/ 2147483647 h 16"/>
              <a:gd name="T44" fmla="*/ 2147483647 w 1"/>
              <a:gd name="T45" fmla="*/ 2147483647 h 16"/>
              <a:gd name="T46" fmla="*/ 2147483647 w 1"/>
              <a:gd name="T47" fmla="*/ 2147483647 h 16"/>
              <a:gd name="T48" fmla="*/ 2147483647 w 1"/>
              <a:gd name="T49" fmla="*/ 2147483647 h 16"/>
              <a:gd name="T50" fmla="*/ 2147483647 w 1"/>
              <a:gd name="T51" fmla="*/ 2147483647 h 16"/>
              <a:gd name="T52" fmla="*/ 2147483647 w 1"/>
              <a:gd name="T53" fmla="*/ 2147483647 h 16"/>
              <a:gd name="T54" fmla="*/ 2147483647 w 1"/>
              <a:gd name="T55" fmla="*/ 2147483647 h 16"/>
              <a:gd name="T56" fmla="*/ 2147483647 w 1"/>
              <a:gd name="T57" fmla="*/ 2147483647 h 16"/>
              <a:gd name="T58" fmla="*/ 2147483647 w 1"/>
              <a:gd name="T59" fmla="*/ 2147483647 h 16"/>
              <a:gd name="T60" fmla="*/ 2147483647 w 1"/>
              <a:gd name="T61" fmla="*/ 2147483647 h 16"/>
              <a:gd name="T62" fmla="*/ 2147483647 w 1"/>
              <a:gd name="T63" fmla="*/ 2147483647 h 16"/>
              <a:gd name="T64" fmla="*/ 2147483647 w 1"/>
              <a:gd name="T65" fmla="*/ 2147483647 h 16"/>
              <a:gd name="T66" fmla="*/ 2147483647 w 1"/>
              <a:gd name="T67" fmla="*/ 2147483647 h 16"/>
              <a:gd name="T68" fmla="*/ 2147483647 w 1"/>
              <a:gd name="T69" fmla="*/ 2147483647 h 16"/>
              <a:gd name="T70" fmla="*/ 2147483647 w 1"/>
              <a:gd name="T71" fmla="*/ 2147483647 h 16"/>
              <a:gd name="T72" fmla="*/ 2147483647 w 1"/>
              <a:gd name="T73" fmla="*/ 2147483647 h 16"/>
              <a:gd name="T74" fmla="*/ 2147483647 w 1"/>
              <a:gd name="T75" fmla="*/ 2147483647 h 16"/>
              <a:gd name="T76" fmla="*/ 2147483647 w 1"/>
              <a:gd name="T77" fmla="*/ 2147483647 h 16"/>
              <a:gd name="T78" fmla="*/ 2147483647 w 1"/>
              <a:gd name="T79" fmla="*/ 2147483647 h 16"/>
              <a:gd name="T80" fmla="*/ 2147483647 w 1"/>
              <a:gd name="T81" fmla="*/ 2147483647 h 16"/>
              <a:gd name="T82" fmla="*/ 2147483647 w 1"/>
              <a:gd name="T83" fmla="*/ 2147483647 h 16"/>
              <a:gd name="T84" fmla="*/ 2147483647 w 1"/>
              <a:gd name="T85" fmla="*/ 2147483647 h 16"/>
              <a:gd name="T86" fmla="*/ 2147483647 w 1"/>
              <a:gd name="T87" fmla="*/ 2147483647 h 16"/>
              <a:gd name="T88" fmla="*/ 2147483647 w 1"/>
              <a:gd name="T89" fmla="*/ 2147483647 h 16"/>
              <a:gd name="T90" fmla="*/ 2147483647 w 1"/>
              <a:gd name="T91" fmla="*/ 2147483647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 h="16">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5"/>
                </a:moveTo>
                <a:cubicBezTo>
                  <a:pt x="0" y="15"/>
                  <a:pt x="0" y="15"/>
                  <a:pt x="0" y="15"/>
                </a:cubicBezTo>
                <a:cubicBezTo>
                  <a:pt x="0" y="15"/>
                  <a:pt x="0" y="15"/>
                  <a:pt x="0" y="15"/>
                </a:cubicBezTo>
                <a:moveTo>
                  <a:pt x="0" y="14"/>
                </a:moveTo>
                <a:cubicBezTo>
                  <a:pt x="0" y="14"/>
                  <a:pt x="0" y="14"/>
                  <a:pt x="0" y="14"/>
                </a:cubicBezTo>
                <a:cubicBezTo>
                  <a:pt x="0" y="14"/>
                  <a:pt x="0" y="14"/>
                  <a:pt x="0" y="14"/>
                </a:cubicBezTo>
                <a:moveTo>
                  <a:pt x="0" y="14"/>
                </a:moveTo>
                <a:cubicBezTo>
                  <a:pt x="0" y="14"/>
                  <a:pt x="0" y="14"/>
                  <a:pt x="0" y="14"/>
                </a:cubicBezTo>
                <a:cubicBezTo>
                  <a:pt x="0" y="14"/>
                  <a:pt x="0" y="14"/>
                  <a:pt x="0" y="14"/>
                </a:cubicBezTo>
                <a:moveTo>
                  <a:pt x="0" y="13"/>
                </a:moveTo>
                <a:cubicBezTo>
                  <a:pt x="0" y="13"/>
                  <a:pt x="0" y="13"/>
                  <a:pt x="0" y="13"/>
                </a:cubicBezTo>
                <a:cubicBezTo>
                  <a:pt x="0" y="13"/>
                  <a:pt x="0" y="13"/>
                  <a:pt x="0" y="13"/>
                </a:cubicBezTo>
                <a:moveTo>
                  <a:pt x="1" y="13"/>
                </a:moveTo>
                <a:cubicBezTo>
                  <a:pt x="1" y="13"/>
                  <a:pt x="1" y="13"/>
                  <a:pt x="1" y="13"/>
                </a:cubicBezTo>
                <a:cubicBezTo>
                  <a:pt x="1" y="13"/>
                  <a:pt x="1" y="13"/>
                  <a:pt x="1" y="13"/>
                </a:cubicBezTo>
                <a:moveTo>
                  <a:pt x="1" y="12"/>
                </a:moveTo>
                <a:cubicBezTo>
                  <a:pt x="1" y="12"/>
                  <a:pt x="1" y="12"/>
                  <a:pt x="1" y="12"/>
                </a:cubicBezTo>
                <a:cubicBezTo>
                  <a:pt x="1" y="12"/>
                  <a:pt x="1" y="12"/>
                  <a:pt x="1" y="12"/>
                </a:cubicBezTo>
                <a:moveTo>
                  <a:pt x="1" y="12"/>
                </a:moveTo>
                <a:cubicBezTo>
                  <a:pt x="1" y="12"/>
                  <a:pt x="1" y="12"/>
                  <a:pt x="1" y="12"/>
                </a:cubicBezTo>
                <a:cubicBezTo>
                  <a:pt x="1" y="12"/>
                  <a:pt x="1" y="12"/>
                  <a:pt x="1" y="12"/>
                </a:cubicBezTo>
                <a:moveTo>
                  <a:pt x="1" y="11"/>
                </a:moveTo>
                <a:cubicBezTo>
                  <a:pt x="1" y="11"/>
                  <a:pt x="1" y="11"/>
                  <a:pt x="1" y="11"/>
                </a:cubicBezTo>
                <a:cubicBezTo>
                  <a:pt x="1" y="11"/>
                  <a:pt x="1" y="11"/>
                  <a:pt x="1" y="11"/>
                </a:cubicBezTo>
                <a:moveTo>
                  <a:pt x="1" y="11"/>
                </a:moveTo>
                <a:cubicBezTo>
                  <a:pt x="1" y="11"/>
                  <a:pt x="1" y="11"/>
                  <a:pt x="1" y="11"/>
                </a:cubicBezTo>
                <a:cubicBezTo>
                  <a:pt x="1" y="11"/>
                  <a:pt x="1" y="11"/>
                  <a:pt x="1" y="11"/>
                </a:cubicBezTo>
                <a:moveTo>
                  <a:pt x="1" y="10"/>
                </a:moveTo>
                <a:cubicBezTo>
                  <a:pt x="1" y="10"/>
                  <a:pt x="1" y="10"/>
                  <a:pt x="1" y="10"/>
                </a:cubicBezTo>
                <a:cubicBezTo>
                  <a:pt x="1" y="10"/>
                  <a:pt x="1" y="10"/>
                  <a:pt x="1" y="10"/>
                </a:cubicBezTo>
                <a:moveTo>
                  <a:pt x="1" y="10"/>
                </a:moveTo>
                <a:cubicBezTo>
                  <a:pt x="1" y="10"/>
                  <a:pt x="1" y="10"/>
                  <a:pt x="1" y="10"/>
                </a:cubicBezTo>
                <a:cubicBezTo>
                  <a:pt x="1" y="10"/>
                  <a:pt x="1" y="10"/>
                  <a:pt x="1" y="10"/>
                </a:cubicBezTo>
                <a:moveTo>
                  <a:pt x="1" y="9"/>
                </a:moveTo>
                <a:cubicBezTo>
                  <a:pt x="1" y="9"/>
                  <a:pt x="1" y="9"/>
                  <a:pt x="1" y="9"/>
                </a:cubicBezTo>
                <a:cubicBezTo>
                  <a:pt x="1" y="9"/>
                  <a:pt x="1" y="9"/>
                  <a:pt x="1" y="9"/>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7"/>
                </a:moveTo>
                <a:cubicBezTo>
                  <a:pt x="1" y="7"/>
                  <a:pt x="1" y="7"/>
                  <a:pt x="1" y="7"/>
                </a:cubicBezTo>
                <a:cubicBezTo>
                  <a:pt x="1" y="7"/>
                  <a:pt x="1" y="7"/>
                  <a:pt x="1" y="7"/>
                </a:cubicBezTo>
                <a:moveTo>
                  <a:pt x="1" y="6"/>
                </a:moveTo>
                <a:cubicBezTo>
                  <a:pt x="1" y="7"/>
                  <a:pt x="1" y="7"/>
                  <a:pt x="1" y="7"/>
                </a:cubicBezTo>
                <a:cubicBezTo>
                  <a:pt x="1" y="7"/>
                  <a:pt x="1" y="7"/>
                  <a:pt x="1" y="6"/>
                </a:cubicBezTo>
                <a:moveTo>
                  <a:pt x="1" y="6"/>
                </a:moveTo>
                <a:cubicBezTo>
                  <a:pt x="1" y="6"/>
                  <a:pt x="1" y="6"/>
                  <a:pt x="1" y="6"/>
                </a:cubicBezTo>
                <a:cubicBezTo>
                  <a:pt x="1" y="6"/>
                  <a:pt x="1" y="6"/>
                  <a:pt x="1" y="6"/>
                </a:cubicBezTo>
                <a:moveTo>
                  <a:pt x="1" y="5"/>
                </a:moveTo>
                <a:cubicBezTo>
                  <a:pt x="1" y="6"/>
                  <a:pt x="1" y="6"/>
                  <a:pt x="1" y="6"/>
                </a:cubicBezTo>
                <a:cubicBezTo>
                  <a:pt x="1" y="6"/>
                  <a:pt x="1" y="6"/>
                  <a:pt x="1" y="5"/>
                </a:cubicBezTo>
                <a:moveTo>
                  <a:pt x="1" y="5"/>
                </a:moveTo>
                <a:cubicBezTo>
                  <a:pt x="1" y="5"/>
                  <a:pt x="1" y="5"/>
                  <a:pt x="1" y="5"/>
                </a:cubicBezTo>
                <a:cubicBezTo>
                  <a:pt x="1" y="5"/>
                  <a:pt x="1" y="5"/>
                  <a:pt x="1" y="5"/>
                </a:cubicBezTo>
                <a:moveTo>
                  <a:pt x="1" y="4"/>
                </a:moveTo>
                <a:cubicBezTo>
                  <a:pt x="1" y="5"/>
                  <a:pt x="1" y="5"/>
                  <a:pt x="1" y="5"/>
                </a:cubicBezTo>
                <a:cubicBezTo>
                  <a:pt x="1" y="5"/>
                  <a:pt x="1" y="5"/>
                  <a:pt x="1" y="4"/>
                </a:cubicBezTo>
                <a:moveTo>
                  <a:pt x="1" y="4"/>
                </a:moveTo>
                <a:cubicBezTo>
                  <a:pt x="1" y="4"/>
                  <a:pt x="1" y="4"/>
                  <a:pt x="1" y="4"/>
                </a:cubicBezTo>
                <a:cubicBezTo>
                  <a:pt x="1" y="4"/>
                  <a:pt x="1" y="4"/>
                  <a:pt x="1" y="4"/>
                </a:cubicBezTo>
                <a:moveTo>
                  <a:pt x="1" y="3"/>
                </a:moveTo>
                <a:cubicBezTo>
                  <a:pt x="1" y="4"/>
                  <a:pt x="1" y="4"/>
                  <a:pt x="1" y="4"/>
                </a:cubicBezTo>
                <a:cubicBezTo>
                  <a:pt x="1" y="4"/>
                  <a:pt x="1" y="4"/>
                  <a:pt x="1" y="3"/>
                </a:cubicBezTo>
                <a:moveTo>
                  <a:pt x="1" y="3"/>
                </a:moveTo>
                <a:cubicBezTo>
                  <a:pt x="1" y="3"/>
                  <a:pt x="1" y="3"/>
                  <a:pt x="1" y="3"/>
                </a:cubicBezTo>
                <a:cubicBezTo>
                  <a:pt x="1" y="3"/>
                  <a:pt x="1" y="3"/>
                  <a:pt x="1" y="3"/>
                </a:cubicBezTo>
                <a:moveTo>
                  <a:pt x="1" y="2"/>
                </a:moveTo>
                <a:cubicBezTo>
                  <a:pt x="1" y="2"/>
                  <a:pt x="1" y="3"/>
                  <a:pt x="1" y="3"/>
                </a:cubicBezTo>
                <a:cubicBezTo>
                  <a:pt x="1" y="3"/>
                  <a:pt x="1" y="2"/>
                  <a:pt x="1" y="2"/>
                </a:cubicBezTo>
                <a:moveTo>
                  <a:pt x="1" y="2"/>
                </a:moveTo>
                <a:cubicBezTo>
                  <a:pt x="1" y="2"/>
                  <a:pt x="1" y="2"/>
                  <a:pt x="1" y="2"/>
                </a:cubicBezTo>
                <a:cubicBezTo>
                  <a:pt x="1" y="2"/>
                  <a:pt x="1" y="2"/>
                  <a:pt x="1" y="2"/>
                </a:cubicBezTo>
                <a:moveTo>
                  <a:pt x="1" y="1"/>
                </a:moveTo>
                <a:cubicBezTo>
                  <a:pt x="1" y="1"/>
                  <a:pt x="1" y="1"/>
                  <a:pt x="1" y="2"/>
                </a:cubicBezTo>
                <a:cubicBezTo>
                  <a:pt x="1" y="1"/>
                  <a:pt x="1" y="1"/>
                  <a:pt x="1" y="1"/>
                </a:cubicBezTo>
                <a:moveTo>
                  <a:pt x="1" y="1"/>
                </a:moveTo>
                <a:cubicBezTo>
                  <a:pt x="1" y="1"/>
                  <a:pt x="1" y="1"/>
                  <a:pt x="1" y="1"/>
                </a:cubicBezTo>
                <a:cubicBezTo>
                  <a:pt x="1" y="1"/>
                  <a:pt x="1" y="1"/>
                  <a:pt x="1" y="1"/>
                </a:cubicBezTo>
                <a:moveTo>
                  <a:pt x="1" y="0"/>
                </a:moveTo>
                <a:cubicBezTo>
                  <a:pt x="1" y="0"/>
                  <a:pt x="1" y="0"/>
                  <a:pt x="1" y="1"/>
                </a:cubicBezTo>
                <a:cubicBezTo>
                  <a:pt x="1" y="0"/>
                  <a:pt x="1" y="0"/>
                  <a:pt x="1" y="0"/>
                </a:cubicBezTo>
              </a:path>
            </a:pathLst>
          </a:custGeom>
          <a:solidFill>
            <a:srgbClr val="E3D9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nvGrpSpPr>
          <p:cNvPr id="57" name="组合 56">
            <a:extLst>
              <a:ext uri="{FF2B5EF4-FFF2-40B4-BE49-F238E27FC236}">
                <a16:creationId xmlns:a16="http://schemas.microsoft.com/office/drawing/2014/main" id="{8A9AB3A0-19D9-47F1-A302-3739659907A6}"/>
              </a:ext>
            </a:extLst>
          </p:cNvPr>
          <p:cNvGrpSpPr/>
          <p:nvPr/>
        </p:nvGrpSpPr>
        <p:grpSpPr>
          <a:xfrm>
            <a:off x="7297529" y="1912864"/>
            <a:ext cx="1015452" cy="1013561"/>
            <a:chOff x="5263255" y="1552659"/>
            <a:chExt cx="852487" cy="850900"/>
          </a:xfrm>
        </p:grpSpPr>
        <p:sp>
          <p:nvSpPr>
            <p:cNvPr id="58" name="Oval 152">
              <a:extLst>
                <a:ext uri="{FF2B5EF4-FFF2-40B4-BE49-F238E27FC236}">
                  <a16:creationId xmlns:a16="http://schemas.microsoft.com/office/drawing/2014/main" id="{49F95388-1800-4E78-92E9-059FB306AB3B}"/>
                </a:ext>
              </a:extLst>
            </p:cNvPr>
            <p:cNvSpPr>
              <a:spLocks noChangeArrowheads="1"/>
            </p:cNvSpPr>
            <p:nvPr/>
          </p:nvSpPr>
          <p:spPr bwMode="auto">
            <a:xfrm>
              <a:off x="5263255" y="1552659"/>
              <a:ext cx="852487" cy="8509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sz="2400" dirty="0">
                <a:solidFill>
                  <a:srgbClr val="000000"/>
                </a:solidFill>
              </a:endParaRPr>
            </a:p>
          </p:txBody>
        </p:sp>
        <p:grpSp>
          <p:nvGrpSpPr>
            <p:cNvPr id="60" name="组合 59">
              <a:extLst>
                <a:ext uri="{FF2B5EF4-FFF2-40B4-BE49-F238E27FC236}">
                  <a16:creationId xmlns:a16="http://schemas.microsoft.com/office/drawing/2014/main" id="{2F8D1AB8-60C1-43F8-89E6-C62DEDFB5831}"/>
                </a:ext>
              </a:extLst>
            </p:cNvPr>
            <p:cNvGrpSpPr/>
            <p:nvPr/>
          </p:nvGrpSpPr>
          <p:grpSpPr>
            <a:xfrm>
              <a:off x="5459159" y="1742428"/>
              <a:ext cx="462210" cy="462179"/>
              <a:chOff x="6534792" y="4761769"/>
              <a:chExt cx="462210" cy="462179"/>
            </a:xfrm>
          </p:grpSpPr>
          <p:sp>
            <p:nvSpPr>
              <p:cNvPr id="61" name="Freeform 155">
                <a:extLst>
                  <a:ext uri="{FF2B5EF4-FFF2-40B4-BE49-F238E27FC236}">
                    <a16:creationId xmlns:a16="http://schemas.microsoft.com/office/drawing/2014/main" id="{4C1E9AE6-7044-406A-8CB0-7096637B99CC}"/>
                  </a:ext>
                </a:extLst>
              </p:cNvPr>
              <p:cNvSpPr>
                <a:spLocks noEditPoints="1"/>
              </p:cNvSpPr>
              <p:nvPr/>
            </p:nvSpPr>
            <p:spPr bwMode="auto">
              <a:xfrm>
                <a:off x="6534792" y="4761769"/>
                <a:ext cx="462210" cy="462179"/>
              </a:xfrm>
              <a:custGeom>
                <a:avLst/>
                <a:gdLst>
                  <a:gd name="T0" fmla="*/ 2147483647 w 342"/>
                  <a:gd name="T1" fmla="*/ 2147483647 h 343"/>
                  <a:gd name="T2" fmla="*/ 2147483647 w 342"/>
                  <a:gd name="T3" fmla="*/ 0 h 343"/>
                  <a:gd name="T4" fmla="*/ 2147483647 w 342"/>
                  <a:gd name="T5" fmla="*/ 0 h 343"/>
                  <a:gd name="T6" fmla="*/ 0 w 342"/>
                  <a:gd name="T7" fmla="*/ 2147483647 h 343"/>
                  <a:gd name="T8" fmla="*/ 0 w 342"/>
                  <a:gd name="T9" fmla="*/ 2147483647 h 343"/>
                  <a:gd name="T10" fmla="*/ 2147483647 w 342"/>
                  <a:gd name="T11" fmla="*/ 2147483647 h 343"/>
                  <a:gd name="T12" fmla="*/ 2147483647 w 342"/>
                  <a:gd name="T13" fmla="*/ 2147483647 h 343"/>
                  <a:gd name="T14" fmla="*/ 2147483647 w 342"/>
                  <a:gd name="T15" fmla="*/ 2147483647 h 343"/>
                  <a:gd name="T16" fmla="*/ 2147483647 w 342"/>
                  <a:gd name="T17" fmla="*/ 2147483647 h 343"/>
                  <a:gd name="T18" fmla="*/ 2147483647 w 342"/>
                  <a:gd name="T19" fmla="*/ 2147483647 h 343"/>
                  <a:gd name="T20" fmla="*/ 2147483647 w 342"/>
                  <a:gd name="T21" fmla="*/ 2147483647 h 343"/>
                  <a:gd name="T22" fmla="*/ 2147483647 w 342"/>
                  <a:gd name="T23" fmla="*/ 2147483647 h 343"/>
                  <a:gd name="T24" fmla="*/ 2147483647 w 342"/>
                  <a:gd name="T25" fmla="*/ 2147483647 h 343"/>
                  <a:gd name="T26" fmla="*/ 2147483647 w 342"/>
                  <a:gd name="T27" fmla="*/ 2147483647 h 343"/>
                  <a:gd name="T28" fmla="*/ 2147483647 w 342"/>
                  <a:gd name="T29" fmla="*/ 2147483647 h 343"/>
                  <a:gd name="T30" fmla="*/ 2147483647 w 342"/>
                  <a:gd name="T31" fmla="*/ 2147483647 h 343"/>
                  <a:gd name="T32" fmla="*/ 2147483647 w 342"/>
                  <a:gd name="T33" fmla="*/ 2147483647 h 343"/>
                  <a:gd name="T34" fmla="*/ 2147483647 w 342"/>
                  <a:gd name="T35" fmla="*/ 2147483647 h 3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2" h="343">
                    <a:moveTo>
                      <a:pt x="342" y="45"/>
                    </a:moveTo>
                    <a:cubicBezTo>
                      <a:pt x="342" y="20"/>
                      <a:pt x="322" y="0"/>
                      <a:pt x="298" y="0"/>
                    </a:cubicBezTo>
                    <a:cubicBezTo>
                      <a:pt x="44" y="0"/>
                      <a:pt x="44" y="0"/>
                      <a:pt x="44" y="0"/>
                    </a:cubicBezTo>
                    <a:cubicBezTo>
                      <a:pt x="20" y="0"/>
                      <a:pt x="0" y="20"/>
                      <a:pt x="0" y="45"/>
                    </a:cubicBezTo>
                    <a:cubicBezTo>
                      <a:pt x="0" y="298"/>
                      <a:pt x="0" y="298"/>
                      <a:pt x="0" y="298"/>
                    </a:cubicBezTo>
                    <a:cubicBezTo>
                      <a:pt x="0" y="323"/>
                      <a:pt x="20" y="343"/>
                      <a:pt x="44" y="343"/>
                    </a:cubicBezTo>
                    <a:cubicBezTo>
                      <a:pt x="298" y="343"/>
                      <a:pt x="298" y="343"/>
                      <a:pt x="298" y="343"/>
                    </a:cubicBezTo>
                    <a:cubicBezTo>
                      <a:pt x="322" y="343"/>
                      <a:pt x="342" y="323"/>
                      <a:pt x="342" y="298"/>
                    </a:cubicBezTo>
                    <a:lnTo>
                      <a:pt x="342" y="45"/>
                    </a:lnTo>
                    <a:close/>
                    <a:moveTo>
                      <a:pt x="313" y="298"/>
                    </a:moveTo>
                    <a:cubicBezTo>
                      <a:pt x="313" y="307"/>
                      <a:pt x="306" y="313"/>
                      <a:pt x="298" y="313"/>
                    </a:cubicBezTo>
                    <a:cubicBezTo>
                      <a:pt x="44" y="313"/>
                      <a:pt x="44" y="313"/>
                      <a:pt x="44" y="313"/>
                    </a:cubicBezTo>
                    <a:cubicBezTo>
                      <a:pt x="36" y="313"/>
                      <a:pt x="29" y="307"/>
                      <a:pt x="29" y="298"/>
                    </a:cubicBezTo>
                    <a:cubicBezTo>
                      <a:pt x="29" y="45"/>
                      <a:pt x="29" y="45"/>
                      <a:pt x="29" y="45"/>
                    </a:cubicBezTo>
                    <a:cubicBezTo>
                      <a:pt x="29" y="37"/>
                      <a:pt x="36" y="30"/>
                      <a:pt x="44" y="30"/>
                    </a:cubicBezTo>
                    <a:cubicBezTo>
                      <a:pt x="298" y="30"/>
                      <a:pt x="298" y="30"/>
                      <a:pt x="298" y="30"/>
                    </a:cubicBezTo>
                    <a:cubicBezTo>
                      <a:pt x="306" y="30"/>
                      <a:pt x="313" y="37"/>
                      <a:pt x="313" y="45"/>
                    </a:cubicBezTo>
                    <a:lnTo>
                      <a:pt x="313"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2" name="Freeform 156">
                <a:extLst>
                  <a:ext uri="{FF2B5EF4-FFF2-40B4-BE49-F238E27FC236}">
                    <a16:creationId xmlns:a16="http://schemas.microsoft.com/office/drawing/2014/main" id="{FB0FF9C9-A915-42CF-A987-B88FDCCDD663}"/>
                  </a:ext>
                </a:extLst>
              </p:cNvPr>
              <p:cNvSpPr>
                <a:spLocks/>
              </p:cNvSpPr>
              <p:nvPr/>
            </p:nvSpPr>
            <p:spPr bwMode="auto">
              <a:xfrm>
                <a:off x="6768957" y="4870428"/>
                <a:ext cx="128562" cy="208134"/>
              </a:xfrm>
              <a:custGeom>
                <a:avLst/>
                <a:gdLst>
                  <a:gd name="T0" fmla="*/ 2147483647 w 96"/>
                  <a:gd name="T1" fmla="*/ 2147483647 h 154"/>
                  <a:gd name="T2" fmla="*/ 2147483647 w 96"/>
                  <a:gd name="T3" fmla="*/ 2147483647 h 154"/>
                  <a:gd name="T4" fmla="*/ 2147483647 w 96"/>
                  <a:gd name="T5" fmla="*/ 2147483647 h 154"/>
                  <a:gd name="T6" fmla="*/ 2147483647 w 96"/>
                  <a:gd name="T7" fmla="*/ 2147483647 h 154"/>
                  <a:gd name="T8" fmla="*/ 2147483647 w 96"/>
                  <a:gd name="T9" fmla="*/ 2147483647 h 154"/>
                  <a:gd name="T10" fmla="*/ 2147483647 w 96"/>
                  <a:gd name="T11" fmla="*/ 2147483647 h 154"/>
                  <a:gd name="T12" fmla="*/ 2147483647 w 96"/>
                  <a:gd name="T13" fmla="*/ 2147483647 h 154"/>
                  <a:gd name="T14" fmla="*/ 2147483647 w 96"/>
                  <a:gd name="T15" fmla="*/ 2147483647 h 154"/>
                  <a:gd name="T16" fmla="*/ 2147483647 w 96"/>
                  <a:gd name="T17" fmla="*/ 2147483647 h 154"/>
                  <a:gd name="T18" fmla="*/ 2147483647 w 96"/>
                  <a:gd name="T19" fmla="*/ 2147483647 h 154"/>
                  <a:gd name="T20" fmla="*/ 2147483647 w 96"/>
                  <a:gd name="T21" fmla="*/ 2147483647 h 154"/>
                  <a:gd name="T22" fmla="*/ 2147483647 w 96"/>
                  <a:gd name="T23" fmla="*/ 2147483647 h 154"/>
                  <a:gd name="T24" fmla="*/ 2147483647 w 96"/>
                  <a:gd name="T25" fmla="*/ 2147483647 h 154"/>
                  <a:gd name="T26" fmla="*/ 2147483647 w 96"/>
                  <a:gd name="T27" fmla="*/ 2147483647 h 154"/>
                  <a:gd name="T28" fmla="*/ 2147483647 w 96"/>
                  <a:gd name="T29" fmla="*/ 2147483647 h 154"/>
                  <a:gd name="T30" fmla="*/ 2147483647 w 96"/>
                  <a:gd name="T31" fmla="*/ 2147483647 h 154"/>
                  <a:gd name="T32" fmla="*/ 2147483647 w 96"/>
                  <a:gd name="T33" fmla="*/ 2147483647 h 154"/>
                  <a:gd name="T34" fmla="*/ 2147483647 w 96"/>
                  <a:gd name="T35" fmla="*/ 2147483647 h 154"/>
                  <a:gd name="T36" fmla="*/ 2147483647 w 96"/>
                  <a:gd name="T37" fmla="*/ 2147483647 h 154"/>
                  <a:gd name="T38" fmla="*/ 2147483647 w 96"/>
                  <a:gd name="T39" fmla="*/ 0 h 154"/>
                  <a:gd name="T40" fmla="*/ 2147483647 w 96"/>
                  <a:gd name="T41" fmla="*/ 2147483647 h 154"/>
                  <a:gd name="T42" fmla="*/ 0 w 96"/>
                  <a:gd name="T43" fmla="*/ 2147483647 h 154"/>
                  <a:gd name="T44" fmla="*/ 2147483647 w 96"/>
                  <a:gd name="T45" fmla="*/ 2147483647 h 154"/>
                  <a:gd name="T46" fmla="*/ 2147483647 w 96"/>
                  <a:gd name="T47" fmla="*/ 2147483647 h 154"/>
                  <a:gd name="T48" fmla="*/ 2147483647 w 96"/>
                  <a:gd name="T49" fmla="*/ 2147483647 h 154"/>
                  <a:gd name="T50" fmla="*/ 2147483647 w 96"/>
                  <a:gd name="T51" fmla="*/ 2147483647 h 154"/>
                  <a:gd name="T52" fmla="*/ 2147483647 w 96"/>
                  <a:gd name="T53" fmla="*/ 2147483647 h 154"/>
                  <a:gd name="T54" fmla="*/ 2147483647 w 96"/>
                  <a:gd name="T55" fmla="*/ 2147483647 h 154"/>
                  <a:gd name="T56" fmla="*/ 2147483647 w 96"/>
                  <a:gd name="T57" fmla="*/ 2147483647 h 154"/>
                  <a:gd name="T58" fmla="*/ 2147483647 w 96"/>
                  <a:gd name="T59" fmla="*/ 2147483647 h 154"/>
                  <a:gd name="T60" fmla="*/ 2147483647 w 96"/>
                  <a:gd name="T61" fmla="*/ 2147483647 h 154"/>
                  <a:gd name="T62" fmla="*/ 2147483647 w 96"/>
                  <a:gd name="T63" fmla="*/ 2147483647 h 154"/>
                  <a:gd name="T64" fmla="*/ 2147483647 w 96"/>
                  <a:gd name="T65" fmla="*/ 2147483647 h 154"/>
                  <a:gd name="T66" fmla="*/ 2147483647 w 96"/>
                  <a:gd name="T67" fmla="*/ 2147483647 h 154"/>
                  <a:gd name="T68" fmla="*/ 2147483647 w 96"/>
                  <a:gd name="T69" fmla="*/ 2147483647 h 154"/>
                  <a:gd name="T70" fmla="*/ 2147483647 w 96"/>
                  <a:gd name="T71" fmla="*/ 2147483647 h 154"/>
                  <a:gd name="T72" fmla="*/ 2147483647 w 96"/>
                  <a:gd name="T73" fmla="*/ 2147483647 h 154"/>
                  <a:gd name="T74" fmla="*/ 2147483647 w 96"/>
                  <a:gd name="T75" fmla="*/ 2147483647 h 154"/>
                  <a:gd name="T76" fmla="*/ 2147483647 w 96"/>
                  <a:gd name="T77" fmla="*/ 2147483647 h 154"/>
                  <a:gd name="T78" fmla="*/ 2147483647 w 96"/>
                  <a:gd name="T79" fmla="*/ 2147483647 h 154"/>
                  <a:gd name="T80" fmla="*/ 2147483647 w 96"/>
                  <a:gd name="T81" fmla="*/ 2147483647 h 154"/>
                  <a:gd name="T82" fmla="*/ 2147483647 w 96"/>
                  <a:gd name="T83" fmla="*/ 2147483647 h 154"/>
                  <a:gd name="T84" fmla="*/ 2147483647 w 96"/>
                  <a:gd name="T85" fmla="*/ 2147483647 h 154"/>
                  <a:gd name="T86" fmla="*/ 2147483647 w 96"/>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 h="154">
                    <a:moveTo>
                      <a:pt x="87" y="97"/>
                    </a:moveTo>
                    <a:cubicBezTo>
                      <a:pt x="83" y="93"/>
                      <a:pt x="77" y="92"/>
                      <a:pt x="72" y="91"/>
                    </a:cubicBezTo>
                    <a:cubicBezTo>
                      <a:pt x="71" y="91"/>
                      <a:pt x="69" y="91"/>
                      <a:pt x="68" y="91"/>
                    </a:cubicBezTo>
                    <a:cubicBezTo>
                      <a:pt x="67" y="91"/>
                      <a:pt x="66" y="91"/>
                      <a:pt x="64" y="91"/>
                    </a:cubicBezTo>
                    <a:cubicBezTo>
                      <a:pt x="63" y="91"/>
                      <a:pt x="62" y="91"/>
                      <a:pt x="60" y="91"/>
                    </a:cubicBezTo>
                    <a:cubicBezTo>
                      <a:pt x="57" y="91"/>
                      <a:pt x="53" y="91"/>
                      <a:pt x="50" y="90"/>
                    </a:cubicBezTo>
                    <a:cubicBezTo>
                      <a:pt x="47" y="89"/>
                      <a:pt x="46" y="88"/>
                      <a:pt x="45" y="85"/>
                    </a:cubicBezTo>
                    <a:cubicBezTo>
                      <a:pt x="44" y="82"/>
                      <a:pt x="44" y="79"/>
                      <a:pt x="44" y="77"/>
                    </a:cubicBezTo>
                    <a:cubicBezTo>
                      <a:pt x="44" y="75"/>
                      <a:pt x="44" y="75"/>
                      <a:pt x="44" y="75"/>
                    </a:cubicBezTo>
                    <a:cubicBezTo>
                      <a:pt x="45" y="74"/>
                      <a:pt x="45" y="74"/>
                      <a:pt x="45" y="74"/>
                    </a:cubicBezTo>
                    <a:cubicBezTo>
                      <a:pt x="46" y="73"/>
                      <a:pt x="46" y="73"/>
                      <a:pt x="46" y="73"/>
                    </a:cubicBezTo>
                    <a:cubicBezTo>
                      <a:pt x="52" y="68"/>
                      <a:pt x="55" y="60"/>
                      <a:pt x="55" y="52"/>
                    </a:cubicBezTo>
                    <a:cubicBezTo>
                      <a:pt x="55" y="52"/>
                      <a:pt x="55" y="52"/>
                      <a:pt x="55" y="52"/>
                    </a:cubicBezTo>
                    <a:cubicBezTo>
                      <a:pt x="55" y="52"/>
                      <a:pt x="55" y="52"/>
                      <a:pt x="55" y="52"/>
                    </a:cubicBezTo>
                    <a:cubicBezTo>
                      <a:pt x="55" y="51"/>
                      <a:pt x="55" y="51"/>
                      <a:pt x="55" y="51"/>
                    </a:cubicBezTo>
                    <a:cubicBezTo>
                      <a:pt x="55" y="32"/>
                      <a:pt x="55" y="32"/>
                      <a:pt x="55" y="32"/>
                    </a:cubicBezTo>
                    <a:cubicBezTo>
                      <a:pt x="55" y="31"/>
                      <a:pt x="55" y="31"/>
                      <a:pt x="55" y="31"/>
                    </a:cubicBezTo>
                    <a:cubicBezTo>
                      <a:pt x="55" y="31"/>
                      <a:pt x="55" y="31"/>
                      <a:pt x="55" y="31"/>
                    </a:cubicBezTo>
                    <a:cubicBezTo>
                      <a:pt x="55" y="22"/>
                      <a:pt x="52" y="15"/>
                      <a:pt x="46" y="9"/>
                    </a:cubicBezTo>
                    <a:cubicBezTo>
                      <a:pt x="40" y="3"/>
                      <a:pt x="33" y="0"/>
                      <a:pt x="24" y="0"/>
                    </a:cubicBezTo>
                    <a:cubicBezTo>
                      <a:pt x="16" y="0"/>
                      <a:pt x="8" y="3"/>
                      <a:pt x="2" y="9"/>
                    </a:cubicBezTo>
                    <a:cubicBezTo>
                      <a:pt x="2" y="10"/>
                      <a:pt x="1" y="11"/>
                      <a:pt x="0" y="12"/>
                    </a:cubicBezTo>
                    <a:cubicBezTo>
                      <a:pt x="2" y="13"/>
                      <a:pt x="4" y="15"/>
                      <a:pt x="6" y="17"/>
                    </a:cubicBezTo>
                    <a:cubicBezTo>
                      <a:pt x="13" y="24"/>
                      <a:pt x="17" y="34"/>
                      <a:pt x="18" y="45"/>
                    </a:cubicBezTo>
                    <a:cubicBezTo>
                      <a:pt x="18" y="45"/>
                      <a:pt x="18" y="45"/>
                      <a:pt x="18" y="45"/>
                    </a:cubicBezTo>
                    <a:cubicBezTo>
                      <a:pt x="17" y="45"/>
                      <a:pt x="17" y="45"/>
                      <a:pt x="17" y="45"/>
                    </a:cubicBezTo>
                    <a:cubicBezTo>
                      <a:pt x="18" y="45"/>
                      <a:pt x="17" y="45"/>
                      <a:pt x="17" y="46"/>
                    </a:cubicBezTo>
                    <a:cubicBezTo>
                      <a:pt x="17" y="67"/>
                      <a:pt x="17" y="67"/>
                      <a:pt x="17" y="67"/>
                    </a:cubicBezTo>
                    <a:cubicBezTo>
                      <a:pt x="18" y="68"/>
                      <a:pt x="18" y="68"/>
                      <a:pt x="18" y="68"/>
                    </a:cubicBezTo>
                    <a:cubicBezTo>
                      <a:pt x="17" y="78"/>
                      <a:pt x="13" y="88"/>
                      <a:pt x="6" y="96"/>
                    </a:cubicBezTo>
                    <a:cubicBezTo>
                      <a:pt x="5" y="96"/>
                      <a:pt x="5" y="96"/>
                      <a:pt x="5" y="96"/>
                    </a:cubicBezTo>
                    <a:cubicBezTo>
                      <a:pt x="5" y="98"/>
                      <a:pt x="5" y="99"/>
                      <a:pt x="6" y="100"/>
                    </a:cubicBezTo>
                    <a:cubicBezTo>
                      <a:pt x="6" y="101"/>
                      <a:pt x="7" y="102"/>
                      <a:pt x="7" y="102"/>
                    </a:cubicBezTo>
                    <a:cubicBezTo>
                      <a:pt x="9" y="102"/>
                      <a:pt x="13" y="102"/>
                      <a:pt x="16" y="102"/>
                    </a:cubicBezTo>
                    <a:cubicBezTo>
                      <a:pt x="17" y="102"/>
                      <a:pt x="19" y="102"/>
                      <a:pt x="20" y="102"/>
                    </a:cubicBezTo>
                    <a:cubicBezTo>
                      <a:pt x="21" y="102"/>
                      <a:pt x="23" y="102"/>
                      <a:pt x="24" y="102"/>
                    </a:cubicBezTo>
                    <a:cubicBezTo>
                      <a:pt x="26" y="102"/>
                      <a:pt x="27" y="102"/>
                      <a:pt x="28" y="103"/>
                    </a:cubicBezTo>
                    <a:cubicBezTo>
                      <a:pt x="34" y="103"/>
                      <a:pt x="44" y="104"/>
                      <a:pt x="50" y="112"/>
                    </a:cubicBezTo>
                    <a:cubicBezTo>
                      <a:pt x="54" y="117"/>
                      <a:pt x="58" y="126"/>
                      <a:pt x="60" y="135"/>
                    </a:cubicBezTo>
                    <a:cubicBezTo>
                      <a:pt x="61" y="142"/>
                      <a:pt x="61" y="148"/>
                      <a:pt x="60" y="154"/>
                    </a:cubicBezTo>
                    <a:cubicBezTo>
                      <a:pt x="68" y="152"/>
                      <a:pt x="74" y="150"/>
                      <a:pt x="80" y="147"/>
                    </a:cubicBezTo>
                    <a:cubicBezTo>
                      <a:pt x="90" y="142"/>
                      <a:pt x="94" y="137"/>
                      <a:pt x="95" y="136"/>
                    </a:cubicBezTo>
                    <a:cubicBezTo>
                      <a:pt x="96" y="131"/>
                      <a:pt x="96" y="123"/>
                      <a:pt x="95" y="116"/>
                    </a:cubicBezTo>
                    <a:cubicBezTo>
                      <a:pt x="93" y="108"/>
                      <a:pt x="91" y="102"/>
                      <a:pt x="87"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3" name="Freeform 157">
                <a:extLst>
                  <a:ext uri="{FF2B5EF4-FFF2-40B4-BE49-F238E27FC236}">
                    <a16:creationId xmlns:a16="http://schemas.microsoft.com/office/drawing/2014/main" id="{D4CEB50C-945F-4B5A-AF7F-D299530E6E42}"/>
                  </a:ext>
                </a:extLst>
              </p:cNvPr>
              <p:cNvSpPr>
                <a:spLocks/>
              </p:cNvSpPr>
              <p:nvPr/>
            </p:nvSpPr>
            <p:spPr bwMode="auto">
              <a:xfrm>
                <a:off x="6634273" y="4887262"/>
                <a:ext cx="206618" cy="228029"/>
              </a:xfrm>
              <a:custGeom>
                <a:avLst/>
                <a:gdLst>
                  <a:gd name="T0" fmla="*/ 2147483647 w 154"/>
                  <a:gd name="T1" fmla="*/ 2147483647 h 169"/>
                  <a:gd name="T2" fmla="*/ 2147483647 w 154"/>
                  <a:gd name="T3" fmla="*/ 2147483647 h 169"/>
                  <a:gd name="T4" fmla="*/ 2147483647 w 154"/>
                  <a:gd name="T5" fmla="*/ 2147483647 h 169"/>
                  <a:gd name="T6" fmla="*/ 2147483647 w 154"/>
                  <a:gd name="T7" fmla="*/ 2147483647 h 169"/>
                  <a:gd name="T8" fmla="*/ 2147483647 w 154"/>
                  <a:gd name="T9" fmla="*/ 2147483647 h 169"/>
                  <a:gd name="T10" fmla="*/ 2147483647 w 154"/>
                  <a:gd name="T11" fmla="*/ 2147483647 h 169"/>
                  <a:gd name="T12" fmla="*/ 2147483647 w 154"/>
                  <a:gd name="T13" fmla="*/ 2147483647 h 169"/>
                  <a:gd name="T14" fmla="*/ 2147483647 w 154"/>
                  <a:gd name="T15" fmla="*/ 2147483647 h 169"/>
                  <a:gd name="T16" fmla="*/ 2147483647 w 154"/>
                  <a:gd name="T17" fmla="*/ 2147483647 h 169"/>
                  <a:gd name="T18" fmla="*/ 2147483647 w 154"/>
                  <a:gd name="T19" fmla="*/ 2147483647 h 169"/>
                  <a:gd name="T20" fmla="*/ 2147483647 w 154"/>
                  <a:gd name="T21" fmla="*/ 2147483647 h 169"/>
                  <a:gd name="T22" fmla="*/ 2147483647 w 154"/>
                  <a:gd name="T23" fmla="*/ 2147483647 h 169"/>
                  <a:gd name="T24" fmla="*/ 2147483647 w 154"/>
                  <a:gd name="T25" fmla="*/ 2147483647 h 169"/>
                  <a:gd name="T26" fmla="*/ 2147483647 w 154"/>
                  <a:gd name="T27" fmla="*/ 2147483647 h 169"/>
                  <a:gd name="T28" fmla="*/ 2147483647 w 154"/>
                  <a:gd name="T29" fmla="*/ 2147483647 h 169"/>
                  <a:gd name="T30" fmla="*/ 2147483647 w 154"/>
                  <a:gd name="T31" fmla="*/ 2147483647 h 169"/>
                  <a:gd name="T32" fmla="*/ 2147483647 w 154"/>
                  <a:gd name="T33" fmla="*/ 2147483647 h 169"/>
                  <a:gd name="T34" fmla="*/ 2147483647 w 154"/>
                  <a:gd name="T35" fmla="*/ 2147483647 h 169"/>
                  <a:gd name="T36" fmla="*/ 2147483647 w 154"/>
                  <a:gd name="T37" fmla="*/ 2147483647 h 169"/>
                  <a:gd name="T38" fmla="*/ 2147483647 w 154"/>
                  <a:gd name="T39" fmla="*/ 0 h 169"/>
                  <a:gd name="T40" fmla="*/ 2147483647 w 154"/>
                  <a:gd name="T41" fmla="*/ 2147483647 h 169"/>
                  <a:gd name="T42" fmla="*/ 2147483647 w 154"/>
                  <a:gd name="T43" fmla="*/ 2147483647 h 169"/>
                  <a:gd name="T44" fmla="*/ 2147483647 w 154"/>
                  <a:gd name="T45" fmla="*/ 2147483647 h 169"/>
                  <a:gd name="T46" fmla="*/ 2147483647 w 154"/>
                  <a:gd name="T47" fmla="*/ 2147483647 h 169"/>
                  <a:gd name="T48" fmla="*/ 2147483647 w 154"/>
                  <a:gd name="T49" fmla="*/ 2147483647 h 169"/>
                  <a:gd name="T50" fmla="*/ 2147483647 w 154"/>
                  <a:gd name="T51" fmla="*/ 2147483647 h 169"/>
                  <a:gd name="T52" fmla="*/ 2147483647 w 154"/>
                  <a:gd name="T53" fmla="*/ 2147483647 h 169"/>
                  <a:gd name="T54" fmla="*/ 2147483647 w 154"/>
                  <a:gd name="T55" fmla="*/ 2147483647 h 169"/>
                  <a:gd name="T56" fmla="*/ 2147483647 w 154"/>
                  <a:gd name="T57" fmla="*/ 2147483647 h 169"/>
                  <a:gd name="T58" fmla="*/ 2147483647 w 154"/>
                  <a:gd name="T59" fmla="*/ 2147483647 h 169"/>
                  <a:gd name="T60" fmla="*/ 2147483647 w 154"/>
                  <a:gd name="T61" fmla="*/ 2147483647 h 169"/>
                  <a:gd name="T62" fmla="*/ 2147483647 w 154"/>
                  <a:gd name="T63" fmla="*/ 2147483647 h 169"/>
                  <a:gd name="T64" fmla="*/ 2147483647 w 154"/>
                  <a:gd name="T65" fmla="*/ 2147483647 h 169"/>
                  <a:gd name="T66" fmla="*/ 2147483647 w 154"/>
                  <a:gd name="T67" fmla="*/ 2147483647 h 169"/>
                  <a:gd name="T68" fmla="*/ 2147483647 w 154"/>
                  <a:gd name="T69" fmla="*/ 2147483647 h 169"/>
                  <a:gd name="T70" fmla="*/ 2147483647 w 154"/>
                  <a:gd name="T71" fmla="*/ 2147483647 h 169"/>
                  <a:gd name="T72" fmla="*/ 2147483647 w 154"/>
                  <a:gd name="T73" fmla="*/ 2147483647 h 169"/>
                  <a:gd name="T74" fmla="*/ 2147483647 w 154"/>
                  <a:gd name="T75" fmla="*/ 2147483647 h 169"/>
                  <a:gd name="T76" fmla="*/ 2147483647 w 154"/>
                  <a:gd name="T77" fmla="*/ 2147483647 h 169"/>
                  <a:gd name="T78" fmla="*/ 2147483647 w 154"/>
                  <a:gd name="T79" fmla="*/ 2147483647 h 169"/>
                  <a:gd name="T80" fmla="*/ 2147483647 w 154"/>
                  <a:gd name="T81" fmla="*/ 2147483647 h 169"/>
                  <a:gd name="T82" fmla="*/ 2147483647 w 154"/>
                  <a:gd name="T83" fmla="*/ 2147483647 h 169"/>
                  <a:gd name="T84" fmla="*/ 2147483647 w 154"/>
                  <a:gd name="T85" fmla="*/ 2147483647 h 169"/>
                  <a:gd name="T86" fmla="*/ 2147483647 w 154"/>
                  <a:gd name="T87" fmla="*/ 2147483647 h 169"/>
                  <a:gd name="T88" fmla="*/ 2147483647 w 154"/>
                  <a:gd name="T89" fmla="*/ 2147483647 h 169"/>
                  <a:gd name="T90" fmla="*/ 2147483647 w 154"/>
                  <a:gd name="T91" fmla="*/ 2147483647 h 169"/>
                  <a:gd name="T92" fmla="*/ 2147483647 w 154"/>
                  <a:gd name="T93" fmla="*/ 2147483647 h 169"/>
                  <a:gd name="T94" fmla="*/ 2147483647 w 154"/>
                  <a:gd name="T95" fmla="*/ 2147483647 h 169"/>
                  <a:gd name="T96" fmla="*/ 2147483647 w 154"/>
                  <a:gd name="T97" fmla="*/ 2147483647 h 169"/>
                  <a:gd name="T98" fmla="*/ 2147483647 w 154"/>
                  <a:gd name="T99" fmla="*/ 2147483647 h 1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4" h="169">
                    <a:moveTo>
                      <a:pt x="144" y="104"/>
                    </a:moveTo>
                    <a:cubicBezTo>
                      <a:pt x="140" y="99"/>
                      <a:pt x="134" y="98"/>
                      <a:pt x="128" y="98"/>
                    </a:cubicBezTo>
                    <a:cubicBezTo>
                      <a:pt x="127" y="98"/>
                      <a:pt x="125" y="98"/>
                      <a:pt x="124" y="98"/>
                    </a:cubicBezTo>
                    <a:cubicBezTo>
                      <a:pt x="123" y="98"/>
                      <a:pt x="121" y="98"/>
                      <a:pt x="120" y="98"/>
                    </a:cubicBezTo>
                    <a:cubicBezTo>
                      <a:pt x="119" y="98"/>
                      <a:pt x="117" y="98"/>
                      <a:pt x="116" y="98"/>
                    </a:cubicBezTo>
                    <a:cubicBezTo>
                      <a:pt x="112" y="98"/>
                      <a:pt x="108" y="98"/>
                      <a:pt x="105" y="96"/>
                    </a:cubicBezTo>
                    <a:cubicBezTo>
                      <a:pt x="102" y="96"/>
                      <a:pt x="100" y="94"/>
                      <a:pt x="99" y="91"/>
                    </a:cubicBezTo>
                    <a:cubicBezTo>
                      <a:pt x="98" y="88"/>
                      <a:pt x="98" y="85"/>
                      <a:pt x="98" y="83"/>
                    </a:cubicBezTo>
                    <a:cubicBezTo>
                      <a:pt x="98" y="81"/>
                      <a:pt x="98" y="81"/>
                      <a:pt x="98" y="81"/>
                    </a:cubicBezTo>
                    <a:cubicBezTo>
                      <a:pt x="100" y="79"/>
                      <a:pt x="100" y="79"/>
                      <a:pt x="100" y="79"/>
                    </a:cubicBezTo>
                    <a:cubicBezTo>
                      <a:pt x="101" y="79"/>
                      <a:pt x="101" y="79"/>
                      <a:pt x="101" y="79"/>
                    </a:cubicBezTo>
                    <a:cubicBezTo>
                      <a:pt x="107" y="72"/>
                      <a:pt x="110" y="64"/>
                      <a:pt x="110" y="56"/>
                    </a:cubicBezTo>
                    <a:cubicBezTo>
                      <a:pt x="110" y="55"/>
                      <a:pt x="110" y="55"/>
                      <a:pt x="110" y="55"/>
                    </a:cubicBezTo>
                    <a:cubicBezTo>
                      <a:pt x="110" y="55"/>
                      <a:pt x="110" y="55"/>
                      <a:pt x="110" y="55"/>
                    </a:cubicBezTo>
                    <a:cubicBezTo>
                      <a:pt x="110" y="54"/>
                      <a:pt x="110" y="54"/>
                      <a:pt x="110" y="54"/>
                    </a:cubicBezTo>
                    <a:cubicBezTo>
                      <a:pt x="110" y="34"/>
                      <a:pt x="110" y="34"/>
                      <a:pt x="110" y="34"/>
                    </a:cubicBezTo>
                    <a:cubicBezTo>
                      <a:pt x="110" y="33"/>
                      <a:pt x="110" y="33"/>
                      <a:pt x="110" y="33"/>
                    </a:cubicBezTo>
                    <a:cubicBezTo>
                      <a:pt x="110" y="33"/>
                      <a:pt x="110" y="33"/>
                      <a:pt x="110" y="33"/>
                    </a:cubicBezTo>
                    <a:cubicBezTo>
                      <a:pt x="110" y="24"/>
                      <a:pt x="107" y="16"/>
                      <a:pt x="101" y="10"/>
                    </a:cubicBezTo>
                    <a:cubicBezTo>
                      <a:pt x="94" y="4"/>
                      <a:pt x="86" y="0"/>
                      <a:pt x="77" y="0"/>
                    </a:cubicBezTo>
                    <a:cubicBezTo>
                      <a:pt x="68" y="0"/>
                      <a:pt x="60" y="4"/>
                      <a:pt x="54" y="10"/>
                    </a:cubicBezTo>
                    <a:cubicBezTo>
                      <a:pt x="48" y="16"/>
                      <a:pt x="44" y="24"/>
                      <a:pt x="44" y="33"/>
                    </a:cubicBezTo>
                    <a:cubicBezTo>
                      <a:pt x="44" y="33"/>
                      <a:pt x="44" y="33"/>
                      <a:pt x="44" y="33"/>
                    </a:cubicBezTo>
                    <a:cubicBezTo>
                      <a:pt x="44" y="34"/>
                      <a:pt x="44" y="34"/>
                      <a:pt x="44" y="34"/>
                    </a:cubicBezTo>
                    <a:cubicBezTo>
                      <a:pt x="44" y="54"/>
                      <a:pt x="44" y="54"/>
                      <a:pt x="44" y="54"/>
                    </a:cubicBezTo>
                    <a:cubicBezTo>
                      <a:pt x="44" y="55"/>
                      <a:pt x="44" y="55"/>
                      <a:pt x="44" y="55"/>
                    </a:cubicBezTo>
                    <a:cubicBezTo>
                      <a:pt x="44" y="55"/>
                      <a:pt x="44" y="55"/>
                      <a:pt x="44" y="55"/>
                    </a:cubicBezTo>
                    <a:cubicBezTo>
                      <a:pt x="44" y="56"/>
                      <a:pt x="44" y="56"/>
                      <a:pt x="44" y="56"/>
                    </a:cubicBezTo>
                    <a:cubicBezTo>
                      <a:pt x="44" y="64"/>
                      <a:pt x="48" y="72"/>
                      <a:pt x="54" y="79"/>
                    </a:cubicBezTo>
                    <a:cubicBezTo>
                      <a:pt x="55" y="79"/>
                      <a:pt x="55" y="79"/>
                      <a:pt x="55" y="79"/>
                    </a:cubicBezTo>
                    <a:cubicBezTo>
                      <a:pt x="56" y="81"/>
                      <a:pt x="56" y="81"/>
                      <a:pt x="56" y="81"/>
                    </a:cubicBezTo>
                    <a:cubicBezTo>
                      <a:pt x="56" y="83"/>
                      <a:pt x="56" y="83"/>
                      <a:pt x="56" y="83"/>
                    </a:cubicBezTo>
                    <a:cubicBezTo>
                      <a:pt x="57" y="85"/>
                      <a:pt x="57" y="88"/>
                      <a:pt x="56" y="91"/>
                    </a:cubicBezTo>
                    <a:cubicBezTo>
                      <a:pt x="55" y="94"/>
                      <a:pt x="53" y="96"/>
                      <a:pt x="50" y="96"/>
                    </a:cubicBezTo>
                    <a:cubicBezTo>
                      <a:pt x="46" y="98"/>
                      <a:pt x="42" y="98"/>
                      <a:pt x="39" y="98"/>
                    </a:cubicBezTo>
                    <a:cubicBezTo>
                      <a:pt x="37" y="98"/>
                      <a:pt x="36" y="98"/>
                      <a:pt x="34" y="98"/>
                    </a:cubicBezTo>
                    <a:cubicBezTo>
                      <a:pt x="33" y="98"/>
                      <a:pt x="32" y="98"/>
                      <a:pt x="30" y="98"/>
                    </a:cubicBezTo>
                    <a:cubicBezTo>
                      <a:pt x="29" y="98"/>
                      <a:pt x="28" y="98"/>
                      <a:pt x="27" y="98"/>
                    </a:cubicBezTo>
                    <a:cubicBezTo>
                      <a:pt x="20" y="98"/>
                      <a:pt x="14" y="99"/>
                      <a:pt x="10" y="104"/>
                    </a:cubicBezTo>
                    <a:cubicBezTo>
                      <a:pt x="6" y="109"/>
                      <a:pt x="3" y="116"/>
                      <a:pt x="2" y="124"/>
                    </a:cubicBezTo>
                    <a:cubicBezTo>
                      <a:pt x="0" y="132"/>
                      <a:pt x="1" y="140"/>
                      <a:pt x="2" y="146"/>
                    </a:cubicBezTo>
                    <a:cubicBezTo>
                      <a:pt x="3" y="147"/>
                      <a:pt x="8" y="152"/>
                      <a:pt x="18" y="157"/>
                    </a:cubicBezTo>
                    <a:cubicBezTo>
                      <a:pt x="24" y="161"/>
                      <a:pt x="32" y="163"/>
                      <a:pt x="41" y="165"/>
                    </a:cubicBezTo>
                    <a:cubicBezTo>
                      <a:pt x="51" y="168"/>
                      <a:pt x="63" y="169"/>
                      <a:pt x="76" y="169"/>
                    </a:cubicBezTo>
                    <a:cubicBezTo>
                      <a:pt x="78" y="169"/>
                      <a:pt x="78" y="169"/>
                      <a:pt x="78" y="169"/>
                    </a:cubicBezTo>
                    <a:cubicBezTo>
                      <a:pt x="91" y="169"/>
                      <a:pt x="103" y="168"/>
                      <a:pt x="114" y="165"/>
                    </a:cubicBezTo>
                    <a:cubicBezTo>
                      <a:pt x="122" y="163"/>
                      <a:pt x="130" y="161"/>
                      <a:pt x="137" y="157"/>
                    </a:cubicBezTo>
                    <a:cubicBezTo>
                      <a:pt x="147" y="152"/>
                      <a:pt x="151" y="147"/>
                      <a:pt x="152" y="146"/>
                    </a:cubicBezTo>
                    <a:cubicBezTo>
                      <a:pt x="154" y="140"/>
                      <a:pt x="154" y="132"/>
                      <a:pt x="152" y="124"/>
                    </a:cubicBezTo>
                    <a:cubicBezTo>
                      <a:pt x="151" y="116"/>
                      <a:pt x="148" y="109"/>
                      <a:pt x="144"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grpSp>
        <p:nvGrpSpPr>
          <p:cNvPr id="64" name="组合 63">
            <a:extLst>
              <a:ext uri="{FF2B5EF4-FFF2-40B4-BE49-F238E27FC236}">
                <a16:creationId xmlns:a16="http://schemas.microsoft.com/office/drawing/2014/main" id="{8906B3DA-9531-47A4-B282-8C05F4BC0651}"/>
              </a:ext>
            </a:extLst>
          </p:cNvPr>
          <p:cNvGrpSpPr/>
          <p:nvPr/>
        </p:nvGrpSpPr>
        <p:grpSpPr>
          <a:xfrm>
            <a:off x="6082854" y="1912864"/>
            <a:ext cx="1011669" cy="1013561"/>
            <a:chOff x="4215291" y="1599833"/>
            <a:chExt cx="849312" cy="850900"/>
          </a:xfrm>
        </p:grpSpPr>
        <p:sp>
          <p:nvSpPr>
            <p:cNvPr id="65" name="Oval 194">
              <a:extLst>
                <a:ext uri="{FF2B5EF4-FFF2-40B4-BE49-F238E27FC236}">
                  <a16:creationId xmlns:a16="http://schemas.microsoft.com/office/drawing/2014/main" id="{A811379C-E151-420B-A98C-596C19F8A778}"/>
                </a:ext>
              </a:extLst>
            </p:cNvPr>
            <p:cNvSpPr>
              <a:spLocks noChangeArrowheads="1"/>
            </p:cNvSpPr>
            <p:nvPr/>
          </p:nvSpPr>
          <p:spPr bwMode="auto">
            <a:xfrm>
              <a:off x="4215291" y="1599833"/>
              <a:ext cx="849312" cy="8509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sz="2400">
                <a:solidFill>
                  <a:srgbClr val="000000"/>
                </a:solidFill>
              </a:endParaRPr>
            </a:p>
          </p:txBody>
        </p:sp>
        <p:grpSp>
          <p:nvGrpSpPr>
            <p:cNvPr id="67" name="组合 66">
              <a:extLst>
                <a:ext uri="{FF2B5EF4-FFF2-40B4-BE49-F238E27FC236}">
                  <a16:creationId xmlns:a16="http://schemas.microsoft.com/office/drawing/2014/main" id="{0E7F7DB8-A141-450F-B22B-F23B505A4EBA}"/>
                </a:ext>
              </a:extLst>
            </p:cNvPr>
            <p:cNvGrpSpPr/>
            <p:nvPr/>
          </p:nvGrpSpPr>
          <p:grpSpPr>
            <a:xfrm>
              <a:off x="4407761" y="1795725"/>
              <a:ext cx="461317" cy="462179"/>
              <a:chOff x="9328533" y="5871205"/>
              <a:chExt cx="461317" cy="462179"/>
            </a:xfrm>
          </p:grpSpPr>
          <p:sp>
            <p:nvSpPr>
              <p:cNvPr id="68" name="Freeform 196">
                <a:extLst>
                  <a:ext uri="{FF2B5EF4-FFF2-40B4-BE49-F238E27FC236}">
                    <a16:creationId xmlns:a16="http://schemas.microsoft.com/office/drawing/2014/main" id="{FBAA6217-9466-43FB-8588-C80C9CC82AD0}"/>
                  </a:ext>
                </a:extLst>
              </p:cNvPr>
              <p:cNvSpPr>
                <a:spLocks noEditPoints="1"/>
              </p:cNvSpPr>
              <p:nvPr/>
            </p:nvSpPr>
            <p:spPr bwMode="auto">
              <a:xfrm>
                <a:off x="9328533" y="5871205"/>
                <a:ext cx="461317" cy="462179"/>
              </a:xfrm>
              <a:custGeom>
                <a:avLst/>
                <a:gdLst>
                  <a:gd name="T0" fmla="*/ 2147483647 w 343"/>
                  <a:gd name="T1" fmla="*/ 0 h 343"/>
                  <a:gd name="T2" fmla="*/ 2147483647 w 343"/>
                  <a:gd name="T3" fmla="*/ 0 h 343"/>
                  <a:gd name="T4" fmla="*/ 0 w 343"/>
                  <a:gd name="T5" fmla="*/ 2147483647 h 343"/>
                  <a:gd name="T6" fmla="*/ 0 w 343"/>
                  <a:gd name="T7" fmla="*/ 2147483647 h 343"/>
                  <a:gd name="T8" fmla="*/ 2147483647 w 343"/>
                  <a:gd name="T9" fmla="*/ 2147483647 h 343"/>
                  <a:gd name="T10" fmla="*/ 2147483647 w 343"/>
                  <a:gd name="T11" fmla="*/ 2147483647 h 343"/>
                  <a:gd name="T12" fmla="*/ 2147483647 w 343"/>
                  <a:gd name="T13" fmla="*/ 2147483647 h 343"/>
                  <a:gd name="T14" fmla="*/ 2147483647 w 343"/>
                  <a:gd name="T15" fmla="*/ 2147483647 h 343"/>
                  <a:gd name="T16" fmla="*/ 2147483647 w 343"/>
                  <a:gd name="T17" fmla="*/ 0 h 343"/>
                  <a:gd name="T18" fmla="*/ 2147483647 w 343"/>
                  <a:gd name="T19" fmla="*/ 2147483647 h 343"/>
                  <a:gd name="T20" fmla="*/ 2147483647 w 343"/>
                  <a:gd name="T21" fmla="*/ 2147483647 h 343"/>
                  <a:gd name="T22" fmla="*/ 2147483647 w 343"/>
                  <a:gd name="T23" fmla="*/ 2147483647 h 343"/>
                  <a:gd name="T24" fmla="*/ 2147483647 w 343"/>
                  <a:gd name="T25" fmla="*/ 2147483647 h 343"/>
                  <a:gd name="T26" fmla="*/ 2147483647 w 343"/>
                  <a:gd name="T27" fmla="*/ 2147483647 h 343"/>
                  <a:gd name="T28" fmla="*/ 2147483647 w 343"/>
                  <a:gd name="T29" fmla="*/ 2147483647 h 343"/>
                  <a:gd name="T30" fmla="*/ 2147483647 w 343"/>
                  <a:gd name="T31" fmla="*/ 2147483647 h 343"/>
                  <a:gd name="T32" fmla="*/ 2147483647 w 343"/>
                  <a:gd name="T33" fmla="*/ 2147483647 h 343"/>
                  <a:gd name="T34" fmla="*/ 2147483647 w 343"/>
                  <a:gd name="T35" fmla="*/ 2147483647 h 3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3" h="343">
                    <a:moveTo>
                      <a:pt x="299" y="0"/>
                    </a:moveTo>
                    <a:cubicBezTo>
                      <a:pt x="46" y="0"/>
                      <a:pt x="46" y="0"/>
                      <a:pt x="46" y="0"/>
                    </a:cubicBezTo>
                    <a:cubicBezTo>
                      <a:pt x="21" y="0"/>
                      <a:pt x="0" y="20"/>
                      <a:pt x="0" y="45"/>
                    </a:cubicBezTo>
                    <a:cubicBezTo>
                      <a:pt x="0" y="298"/>
                      <a:pt x="0" y="298"/>
                      <a:pt x="0" y="298"/>
                    </a:cubicBezTo>
                    <a:cubicBezTo>
                      <a:pt x="0" y="323"/>
                      <a:pt x="21" y="343"/>
                      <a:pt x="46" y="343"/>
                    </a:cubicBezTo>
                    <a:cubicBezTo>
                      <a:pt x="299" y="343"/>
                      <a:pt x="299" y="343"/>
                      <a:pt x="299" y="343"/>
                    </a:cubicBezTo>
                    <a:cubicBezTo>
                      <a:pt x="324" y="343"/>
                      <a:pt x="343" y="323"/>
                      <a:pt x="343" y="298"/>
                    </a:cubicBezTo>
                    <a:cubicBezTo>
                      <a:pt x="343" y="45"/>
                      <a:pt x="343" y="45"/>
                      <a:pt x="343" y="45"/>
                    </a:cubicBezTo>
                    <a:cubicBezTo>
                      <a:pt x="343" y="20"/>
                      <a:pt x="324" y="0"/>
                      <a:pt x="299" y="0"/>
                    </a:cubicBezTo>
                    <a:close/>
                    <a:moveTo>
                      <a:pt x="314" y="298"/>
                    </a:moveTo>
                    <a:cubicBezTo>
                      <a:pt x="314" y="306"/>
                      <a:pt x="307" y="313"/>
                      <a:pt x="299" y="313"/>
                    </a:cubicBezTo>
                    <a:cubicBezTo>
                      <a:pt x="46" y="313"/>
                      <a:pt x="46" y="313"/>
                      <a:pt x="46" y="313"/>
                    </a:cubicBezTo>
                    <a:cubicBezTo>
                      <a:pt x="37" y="313"/>
                      <a:pt x="30" y="306"/>
                      <a:pt x="30" y="298"/>
                    </a:cubicBezTo>
                    <a:cubicBezTo>
                      <a:pt x="30" y="45"/>
                      <a:pt x="30" y="45"/>
                      <a:pt x="30" y="45"/>
                    </a:cubicBezTo>
                    <a:cubicBezTo>
                      <a:pt x="30" y="36"/>
                      <a:pt x="37" y="29"/>
                      <a:pt x="46" y="29"/>
                    </a:cubicBezTo>
                    <a:cubicBezTo>
                      <a:pt x="299" y="29"/>
                      <a:pt x="299" y="29"/>
                      <a:pt x="299" y="29"/>
                    </a:cubicBezTo>
                    <a:cubicBezTo>
                      <a:pt x="307" y="29"/>
                      <a:pt x="314" y="36"/>
                      <a:pt x="314" y="45"/>
                    </a:cubicBezTo>
                    <a:lnTo>
                      <a:pt x="314"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9" name="Freeform 197">
                <a:extLst>
                  <a:ext uri="{FF2B5EF4-FFF2-40B4-BE49-F238E27FC236}">
                    <a16:creationId xmlns:a16="http://schemas.microsoft.com/office/drawing/2014/main" id="{2DA3E87F-8D26-401E-94A2-C3A763615FDE}"/>
                  </a:ext>
                </a:extLst>
              </p:cNvPr>
              <p:cNvSpPr>
                <a:spLocks/>
              </p:cNvSpPr>
              <p:nvPr/>
            </p:nvSpPr>
            <p:spPr bwMode="auto">
              <a:xfrm>
                <a:off x="9429351" y="5987514"/>
                <a:ext cx="262737" cy="111719"/>
              </a:xfrm>
              <a:custGeom>
                <a:avLst/>
                <a:gdLst>
                  <a:gd name="T0" fmla="*/ 2147483647 w 172"/>
                  <a:gd name="T1" fmla="*/ 0 h 73"/>
                  <a:gd name="T2" fmla="*/ 2147483647 w 172"/>
                  <a:gd name="T3" fmla="*/ 0 h 73"/>
                  <a:gd name="T4" fmla="*/ 0 w 172"/>
                  <a:gd name="T5" fmla="*/ 2147483647 h 73"/>
                  <a:gd name="T6" fmla="*/ 2147483647 w 172"/>
                  <a:gd name="T7" fmla="*/ 2147483647 h 73"/>
                  <a:gd name="T8" fmla="*/ 2147483647 w 172"/>
                  <a:gd name="T9" fmla="*/ 2147483647 h 73"/>
                  <a:gd name="T10" fmla="*/ 2147483647 w 172"/>
                  <a:gd name="T11" fmla="*/ 2147483647 h 73"/>
                  <a:gd name="T12" fmla="*/ 2147483647 w 172"/>
                  <a:gd name="T13" fmla="*/ 2147483647 h 73"/>
                  <a:gd name="T14" fmla="*/ 2147483647 w 172"/>
                  <a:gd name="T15" fmla="*/ 0 h 73"/>
                  <a:gd name="T16" fmla="*/ 2147483647 w 172"/>
                  <a:gd name="T17" fmla="*/ 0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2" h="73">
                    <a:moveTo>
                      <a:pt x="86" y="0"/>
                    </a:moveTo>
                    <a:lnTo>
                      <a:pt x="86" y="0"/>
                    </a:lnTo>
                    <a:lnTo>
                      <a:pt x="0" y="59"/>
                    </a:lnTo>
                    <a:lnTo>
                      <a:pt x="10" y="73"/>
                    </a:lnTo>
                    <a:lnTo>
                      <a:pt x="86" y="20"/>
                    </a:lnTo>
                    <a:lnTo>
                      <a:pt x="162" y="73"/>
                    </a:lnTo>
                    <a:lnTo>
                      <a:pt x="172" y="59"/>
                    </a:lnTo>
                    <a:lnTo>
                      <a:pt x="87" y="0"/>
                    </a:ln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0" name="Freeform 198">
                <a:extLst>
                  <a:ext uri="{FF2B5EF4-FFF2-40B4-BE49-F238E27FC236}">
                    <a16:creationId xmlns:a16="http://schemas.microsoft.com/office/drawing/2014/main" id="{F0AD5D55-A05C-4FA2-A76F-FE262D28B273}"/>
                  </a:ext>
                </a:extLst>
              </p:cNvPr>
              <p:cNvSpPr>
                <a:spLocks/>
              </p:cNvSpPr>
              <p:nvPr/>
            </p:nvSpPr>
            <p:spPr bwMode="auto">
              <a:xfrm>
                <a:off x="9475177" y="6028835"/>
                <a:ext cx="171084" cy="188239"/>
              </a:xfrm>
              <a:custGeom>
                <a:avLst/>
                <a:gdLst>
                  <a:gd name="T0" fmla="*/ 2147483647 w 128"/>
                  <a:gd name="T1" fmla="*/ 0 h 140"/>
                  <a:gd name="T2" fmla="*/ 0 w 128"/>
                  <a:gd name="T3" fmla="*/ 2147483647 h 140"/>
                  <a:gd name="T4" fmla="*/ 0 w 128"/>
                  <a:gd name="T5" fmla="*/ 2147483647 h 140"/>
                  <a:gd name="T6" fmla="*/ 2147483647 w 128"/>
                  <a:gd name="T7" fmla="*/ 2147483647 h 140"/>
                  <a:gd name="T8" fmla="*/ 2147483647 w 128"/>
                  <a:gd name="T9" fmla="*/ 2147483647 h 140"/>
                  <a:gd name="T10" fmla="*/ 2147483647 w 128"/>
                  <a:gd name="T11" fmla="*/ 2147483647 h 140"/>
                  <a:gd name="T12" fmla="*/ 2147483647 w 128"/>
                  <a:gd name="T13" fmla="*/ 2147483647 h 140"/>
                  <a:gd name="T14" fmla="*/ 2147483647 w 128"/>
                  <a:gd name="T15" fmla="*/ 2147483647 h 140"/>
                  <a:gd name="T16" fmla="*/ 2147483647 w 128"/>
                  <a:gd name="T17" fmla="*/ 2147483647 h 140"/>
                  <a:gd name="T18" fmla="*/ 2147483647 w 128"/>
                  <a:gd name="T19" fmla="*/ 2147483647 h 140"/>
                  <a:gd name="T20" fmla="*/ 2147483647 w 128"/>
                  <a:gd name="T21" fmla="*/ 2147483647 h 140"/>
                  <a:gd name="T22" fmla="*/ 2147483647 w 128"/>
                  <a:gd name="T23" fmla="*/ 2147483647 h 140"/>
                  <a:gd name="T24" fmla="*/ 2147483647 w 128"/>
                  <a:gd name="T25" fmla="*/ 0 h 140"/>
                  <a:gd name="T26" fmla="*/ 2147483647 w 128"/>
                  <a:gd name="T27" fmla="*/ 0 h 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 h="140">
                    <a:moveTo>
                      <a:pt x="64" y="0"/>
                    </a:moveTo>
                    <a:cubicBezTo>
                      <a:pt x="0" y="44"/>
                      <a:pt x="0" y="44"/>
                      <a:pt x="0" y="44"/>
                    </a:cubicBezTo>
                    <a:cubicBezTo>
                      <a:pt x="0" y="132"/>
                      <a:pt x="0" y="132"/>
                      <a:pt x="0" y="132"/>
                    </a:cubicBezTo>
                    <a:cubicBezTo>
                      <a:pt x="0" y="137"/>
                      <a:pt x="3" y="140"/>
                      <a:pt x="6" y="140"/>
                    </a:cubicBezTo>
                    <a:cubicBezTo>
                      <a:pt x="46" y="140"/>
                      <a:pt x="46" y="140"/>
                      <a:pt x="46" y="140"/>
                    </a:cubicBezTo>
                    <a:cubicBezTo>
                      <a:pt x="46" y="102"/>
                      <a:pt x="46" y="102"/>
                      <a:pt x="46" y="102"/>
                    </a:cubicBezTo>
                    <a:cubicBezTo>
                      <a:pt x="46" y="92"/>
                      <a:pt x="54" y="84"/>
                      <a:pt x="64" y="84"/>
                    </a:cubicBezTo>
                    <a:cubicBezTo>
                      <a:pt x="74" y="84"/>
                      <a:pt x="82" y="92"/>
                      <a:pt x="82" y="102"/>
                    </a:cubicBezTo>
                    <a:cubicBezTo>
                      <a:pt x="82" y="140"/>
                      <a:pt x="82" y="140"/>
                      <a:pt x="82" y="140"/>
                    </a:cubicBezTo>
                    <a:cubicBezTo>
                      <a:pt x="122" y="140"/>
                      <a:pt x="122" y="140"/>
                      <a:pt x="122" y="140"/>
                    </a:cubicBezTo>
                    <a:cubicBezTo>
                      <a:pt x="126" y="140"/>
                      <a:pt x="128" y="137"/>
                      <a:pt x="128" y="132"/>
                    </a:cubicBezTo>
                    <a:cubicBezTo>
                      <a:pt x="128" y="44"/>
                      <a:pt x="128" y="44"/>
                      <a:pt x="128" y="44"/>
                    </a:cubicBezTo>
                    <a:cubicBezTo>
                      <a:pt x="65" y="0"/>
                      <a:pt x="65" y="0"/>
                      <a:pt x="65" y="0"/>
                    </a:cubicBez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spTree>
    <p:extLst>
      <p:ext uri="{BB962C8B-B14F-4D97-AF65-F5344CB8AC3E}">
        <p14:creationId xmlns:p14="http://schemas.microsoft.com/office/powerpoint/2010/main" val="36687949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1000" fill="hold"/>
                                            <p:tgtEl>
                                              <p:spTgt spid="44"/>
                                            </p:tgtEl>
                                            <p:attrNameLst>
                                              <p:attrName>ppt_w</p:attrName>
                                            </p:attrNameLst>
                                          </p:cBhvr>
                                          <p:tavLst>
                                            <p:tav tm="0">
                                              <p:val>
                                                <p:fltVal val="0"/>
                                              </p:val>
                                            </p:tav>
                                            <p:tav tm="100000">
                                              <p:val>
                                                <p:strVal val="#ppt_w"/>
                                              </p:val>
                                            </p:tav>
                                          </p:tavLst>
                                        </p:anim>
                                        <p:anim calcmode="lin" valueType="num">
                                          <p:cBhvr>
                                            <p:cTn id="8" dur="1000" fill="hold"/>
                                            <p:tgtEl>
                                              <p:spTgt spid="44"/>
                                            </p:tgtEl>
                                            <p:attrNameLst>
                                              <p:attrName>ppt_h</p:attrName>
                                            </p:attrNameLst>
                                          </p:cBhvr>
                                          <p:tavLst>
                                            <p:tav tm="0">
                                              <p:val>
                                                <p:fltVal val="0"/>
                                              </p:val>
                                            </p:tav>
                                            <p:tav tm="100000">
                                              <p:val>
                                                <p:strVal val="#ppt_h"/>
                                              </p:val>
                                            </p:tav>
                                          </p:tavLst>
                                        </p:anim>
                                        <p:anim calcmode="lin" valueType="num">
                                          <p:cBhvr>
                                            <p:cTn id="9" dur="1000" fill="hold"/>
                                            <p:tgtEl>
                                              <p:spTgt spid="44"/>
                                            </p:tgtEl>
                                            <p:attrNameLst>
                                              <p:attrName>style.rotation</p:attrName>
                                            </p:attrNameLst>
                                          </p:cBhvr>
                                          <p:tavLst>
                                            <p:tav tm="0">
                                              <p:val>
                                                <p:fltVal val="90"/>
                                              </p:val>
                                            </p:tav>
                                            <p:tav tm="100000">
                                              <p:val>
                                                <p:fltVal val="0"/>
                                              </p:val>
                                            </p:tav>
                                          </p:tavLst>
                                        </p:anim>
                                        <p:animEffect transition="in" filter="fade">
                                          <p:cBhvr>
                                            <p:cTn id="10" dur="1000"/>
                                            <p:tgtEl>
                                              <p:spTgt spid="44"/>
                                            </p:tgtEl>
                                          </p:cBhvr>
                                        </p:animEffect>
                                      </p:childTnLst>
                                    </p:cTn>
                                  </p:par>
                                </p:childTnLst>
                              </p:cTn>
                            </p:par>
                            <p:par>
                              <p:cTn id="11" fill="hold">
                                <p:stCondLst>
                                  <p:cond delay="1000"/>
                                </p:stCondLst>
                                <p:childTnLst>
                                  <p:par>
                                    <p:cTn id="12" presetID="25"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7" dur="1000" fill="hold"/>
                                            <p:tgtEl>
                                              <p:spTgt spid="43"/>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43"/>
                                            </p:tgtEl>
                                          </p:cBhvr>
                                        </p:animEffect>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heel(1)">
                                          <p:cBhvr>
                                            <p:cTn id="25" dur="500"/>
                                            <p:tgtEl>
                                              <p:spTgt spid="4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childTnLst>
                              </p:cTn>
                            </p:par>
                            <p:par>
                              <p:cTn id="32" fill="hold">
                                <p:stCondLst>
                                  <p:cond delay="3000"/>
                                </p:stCondLst>
                                <p:childTnLst>
                                  <p:par>
                                    <p:cTn id="33" presetID="2" presetClass="entr" presetSubtype="1" fill="hold" nodeType="afterEffect" p14:presetBounceEnd="56000">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14:bounceEnd="56000">
                                          <p:cBhvr additive="base">
                                            <p:cTn id="35" dur="750" fill="hold"/>
                                            <p:tgtEl>
                                              <p:spTgt spid="64"/>
                                            </p:tgtEl>
                                            <p:attrNameLst>
                                              <p:attrName>ppt_x</p:attrName>
                                            </p:attrNameLst>
                                          </p:cBhvr>
                                          <p:tavLst>
                                            <p:tav tm="0">
                                              <p:val>
                                                <p:strVal val="#ppt_x"/>
                                              </p:val>
                                            </p:tav>
                                            <p:tav tm="100000">
                                              <p:val>
                                                <p:strVal val="#ppt_x"/>
                                              </p:val>
                                            </p:tav>
                                          </p:tavLst>
                                        </p:anim>
                                        <p:anim calcmode="lin" valueType="num" p14:bounceEnd="56000">
                                          <p:cBhvr additive="base">
                                            <p:cTn id="36" dur="750" fill="hold"/>
                                            <p:tgtEl>
                                              <p:spTgt spid="64"/>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14:presetBounceEnd="56000">
                                      <p:stCondLst>
                                        <p:cond delay="300"/>
                                      </p:stCondLst>
                                      <p:childTnLst>
                                        <p:set>
                                          <p:cBhvr>
                                            <p:cTn id="38" dur="1" fill="hold">
                                              <p:stCondLst>
                                                <p:cond delay="0"/>
                                              </p:stCondLst>
                                            </p:cTn>
                                            <p:tgtEl>
                                              <p:spTgt spid="57"/>
                                            </p:tgtEl>
                                            <p:attrNameLst>
                                              <p:attrName>style.visibility</p:attrName>
                                            </p:attrNameLst>
                                          </p:cBhvr>
                                          <p:to>
                                            <p:strVal val="visible"/>
                                          </p:to>
                                        </p:set>
                                        <p:anim calcmode="lin" valueType="num" p14:bounceEnd="56000">
                                          <p:cBhvr additive="base">
                                            <p:cTn id="39" dur="750" fill="hold"/>
                                            <p:tgtEl>
                                              <p:spTgt spid="57"/>
                                            </p:tgtEl>
                                            <p:attrNameLst>
                                              <p:attrName>ppt_x</p:attrName>
                                            </p:attrNameLst>
                                          </p:cBhvr>
                                          <p:tavLst>
                                            <p:tav tm="0">
                                              <p:val>
                                                <p:strVal val="#ppt_x"/>
                                              </p:val>
                                            </p:tav>
                                            <p:tav tm="100000">
                                              <p:val>
                                                <p:strVal val="#ppt_x"/>
                                              </p:val>
                                            </p:tav>
                                          </p:tavLst>
                                        </p:anim>
                                        <p:anim calcmode="lin" valueType="num" p14:bounceEnd="56000">
                                          <p:cBhvr additive="base">
                                            <p:cTn id="40" dur="750" fill="hold"/>
                                            <p:tgtEl>
                                              <p:spTgt spid="57"/>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14:presetBounceEnd="56000">
                                      <p:stCondLst>
                                        <p:cond delay="600"/>
                                      </p:stCondLst>
                                      <p:childTnLst>
                                        <p:set>
                                          <p:cBhvr>
                                            <p:cTn id="42" dur="1" fill="hold">
                                              <p:stCondLst>
                                                <p:cond delay="0"/>
                                              </p:stCondLst>
                                            </p:cTn>
                                            <p:tgtEl>
                                              <p:spTgt spid="52"/>
                                            </p:tgtEl>
                                            <p:attrNameLst>
                                              <p:attrName>style.visibility</p:attrName>
                                            </p:attrNameLst>
                                          </p:cBhvr>
                                          <p:to>
                                            <p:strVal val="visible"/>
                                          </p:to>
                                        </p:set>
                                        <p:anim calcmode="lin" valueType="num" p14:bounceEnd="56000">
                                          <p:cBhvr additive="base">
                                            <p:cTn id="43" dur="750" fill="hold"/>
                                            <p:tgtEl>
                                              <p:spTgt spid="52"/>
                                            </p:tgtEl>
                                            <p:attrNameLst>
                                              <p:attrName>ppt_x</p:attrName>
                                            </p:attrNameLst>
                                          </p:cBhvr>
                                          <p:tavLst>
                                            <p:tav tm="0">
                                              <p:val>
                                                <p:strVal val="#ppt_x"/>
                                              </p:val>
                                            </p:tav>
                                            <p:tav tm="100000">
                                              <p:val>
                                                <p:strVal val="#ppt_x"/>
                                              </p:val>
                                            </p:tav>
                                          </p:tavLst>
                                        </p:anim>
                                        <p:anim calcmode="lin" valueType="num" p14:bounceEnd="56000">
                                          <p:cBhvr additive="base">
                                            <p:cTn id="44" dur="750" fill="hold"/>
                                            <p:tgtEl>
                                              <p:spTgt spid="52"/>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14:presetBounceEnd="56000">
                                      <p:stCondLst>
                                        <p:cond delay="900"/>
                                      </p:stCondLst>
                                      <p:childTnLst>
                                        <p:set>
                                          <p:cBhvr>
                                            <p:cTn id="46" dur="1" fill="hold">
                                              <p:stCondLst>
                                                <p:cond delay="0"/>
                                              </p:stCondLst>
                                            </p:cTn>
                                            <p:tgtEl>
                                              <p:spTgt spid="46"/>
                                            </p:tgtEl>
                                            <p:attrNameLst>
                                              <p:attrName>style.visibility</p:attrName>
                                            </p:attrNameLst>
                                          </p:cBhvr>
                                          <p:to>
                                            <p:strVal val="visible"/>
                                          </p:to>
                                        </p:set>
                                        <p:anim calcmode="lin" valueType="num" p14:bounceEnd="56000">
                                          <p:cBhvr additive="base">
                                            <p:cTn id="47" dur="750" fill="hold"/>
                                            <p:tgtEl>
                                              <p:spTgt spid="46"/>
                                            </p:tgtEl>
                                            <p:attrNameLst>
                                              <p:attrName>ppt_x</p:attrName>
                                            </p:attrNameLst>
                                          </p:cBhvr>
                                          <p:tavLst>
                                            <p:tav tm="0">
                                              <p:val>
                                                <p:strVal val="#ppt_x"/>
                                              </p:val>
                                            </p:tav>
                                            <p:tav tm="100000">
                                              <p:val>
                                                <p:strVal val="#ppt_x"/>
                                              </p:val>
                                            </p:tav>
                                          </p:tavLst>
                                        </p:anim>
                                        <p:anim calcmode="lin" valueType="num" p14:bounceEnd="56000">
                                          <p:cBhvr additive="base">
                                            <p:cTn id="48" dur="7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1000" fill="hold"/>
                                            <p:tgtEl>
                                              <p:spTgt spid="44"/>
                                            </p:tgtEl>
                                            <p:attrNameLst>
                                              <p:attrName>ppt_w</p:attrName>
                                            </p:attrNameLst>
                                          </p:cBhvr>
                                          <p:tavLst>
                                            <p:tav tm="0">
                                              <p:val>
                                                <p:fltVal val="0"/>
                                              </p:val>
                                            </p:tav>
                                            <p:tav tm="100000">
                                              <p:val>
                                                <p:strVal val="#ppt_w"/>
                                              </p:val>
                                            </p:tav>
                                          </p:tavLst>
                                        </p:anim>
                                        <p:anim calcmode="lin" valueType="num">
                                          <p:cBhvr>
                                            <p:cTn id="8" dur="1000" fill="hold"/>
                                            <p:tgtEl>
                                              <p:spTgt spid="44"/>
                                            </p:tgtEl>
                                            <p:attrNameLst>
                                              <p:attrName>ppt_h</p:attrName>
                                            </p:attrNameLst>
                                          </p:cBhvr>
                                          <p:tavLst>
                                            <p:tav tm="0">
                                              <p:val>
                                                <p:fltVal val="0"/>
                                              </p:val>
                                            </p:tav>
                                            <p:tav tm="100000">
                                              <p:val>
                                                <p:strVal val="#ppt_h"/>
                                              </p:val>
                                            </p:tav>
                                          </p:tavLst>
                                        </p:anim>
                                        <p:anim calcmode="lin" valueType="num">
                                          <p:cBhvr>
                                            <p:cTn id="9" dur="1000" fill="hold"/>
                                            <p:tgtEl>
                                              <p:spTgt spid="44"/>
                                            </p:tgtEl>
                                            <p:attrNameLst>
                                              <p:attrName>style.rotation</p:attrName>
                                            </p:attrNameLst>
                                          </p:cBhvr>
                                          <p:tavLst>
                                            <p:tav tm="0">
                                              <p:val>
                                                <p:fltVal val="90"/>
                                              </p:val>
                                            </p:tav>
                                            <p:tav tm="100000">
                                              <p:val>
                                                <p:fltVal val="0"/>
                                              </p:val>
                                            </p:tav>
                                          </p:tavLst>
                                        </p:anim>
                                        <p:animEffect transition="in" filter="fade">
                                          <p:cBhvr>
                                            <p:cTn id="10" dur="1000"/>
                                            <p:tgtEl>
                                              <p:spTgt spid="44"/>
                                            </p:tgtEl>
                                          </p:cBhvr>
                                        </p:animEffect>
                                      </p:childTnLst>
                                    </p:cTn>
                                  </p:par>
                                </p:childTnLst>
                              </p:cTn>
                            </p:par>
                            <p:par>
                              <p:cTn id="11" fill="hold">
                                <p:stCondLst>
                                  <p:cond delay="1000"/>
                                </p:stCondLst>
                                <p:childTnLst>
                                  <p:par>
                                    <p:cTn id="12" presetID="25"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7" dur="1000" fill="hold"/>
                                            <p:tgtEl>
                                              <p:spTgt spid="43"/>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43"/>
                                            </p:tgtEl>
                                          </p:cBhvr>
                                        </p:animEffect>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heel(1)">
                                          <p:cBhvr>
                                            <p:cTn id="25" dur="500"/>
                                            <p:tgtEl>
                                              <p:spTgt spid="4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childTnLst>
                              </p:cTn>
                            </p:par>
                            <p:par>
                              <p:cTn id="32" fill="hold">
                                <p:stCondLst>
                                  <p:cond delay="3000"/>
                                </p:stCondLst>
                                <p:childTnLst>
                                  <p:par>
                                    <p:cTn id="33" presetID="2" presetClass="entr" presetSubtype="1"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750" fill="hold"/>
                                            <p:tgtEl>
                                              <p:spTgt spid="64"/>
                                            </p:tgtEl>
                                            <p:attrNameLst>
                                              <p:attrName>ppt_x</p:attrName>
                                            </p:attrNameLst>
                                          </p:cBhvr>
                                          <p:tavLst>
                                            <p:tav tm="0">
                                              <p:val>
                                                <p:strVal val="#ppt_x"/>
                                              </p:val>
                                            </p:tav>
                                            <p:tav tm="100000">
                                              <p:val>
                                                <p:strVal val="#ppt_x"/>
                                              </p:val>
                                            </p:tav>
                                          </p:tavLst>
                                        </p:anim>
                                        <p:anim calcmode="lin" valueType="num">
                                          <p:cBhvr additive="base">
                                            <p:cTn id="36" dur="750" fill="hold"/>
                                            <p:tgtEl>
                                              <p:spTgt spid="64"/>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30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750" fill="hold"/>
                                            <p:tgtEl>
                                              <p:spTgt spid="57"/>
                                            </p:tgtEl>
                                            <p:attrNameLst>
                                              <p:attrName>ppt_x</p:attrName>
                                            </p:attrNameLst>
                                          </p:cBhvr>
                                          <p:tavLst>
                                            <p:tav tm="0">
                                              <p:val>
                                                <p:strVal val="#ppt_x"/>
                                              </p:val>
                                            </p:tav>
                                            <p:tav tm="100000">
                                              <p:val>
                                                <p:strVal val="#ppt_x"/>
                                              </p:val>
                                            </p:tav>
                                          </p:tavLst>
                                        </p:anim>
                                        <p:anim calcmode="lin" valueType="num">
                                          <p:cBhvr additive="base">
                                            <p:cTn id="40" dur="750" fill="hold"/>
                                            <p:tgtEl>
                                              <p:spTgt spid="57"/>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60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750" fill="hold"/>
                                            <p:tgtEl>
                                              <p:spTgt spid="52"/>
                                            </p:tgtEl>
                                            <p:attrNameLst>
                                              <p:attrName>ppt_x</p:attrName>
                                            </p:attrNameLst>
                                          </p:cBhvr>
                                          <p:tavLst>
                                            <p:tav tm="0">
                                              <p:val>
                                                <p:strVal val="#ppt_x"/>
                                              </p:val>
                                            </p:tav>
                                            <p:tav tm="100000">
                                              <p:val>
                                                <p:strVal val="#ppt_x"/>
                                              </p:val>
                                            </p:tav>
                                          </p:tavLst>
                                        </p:anim>
                                        <p:anim calcmode="lin" valueType="num">
                                          <p:cBhvr additive="base">
                                            <p:cTn id="44" dur="750" fill="hold"/>
                                            <p:tgtEl>
                                              <p:spTgt spid="52"/>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90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750" fill="hold"/>
                                            <p:tgtEl>
                                              <p:spTgt spid="46"/>
                                            </p:tgtEl>
                                            <p:attrNameLst>
                                              <p:attrName>ppt_x</p:attrName>
                                            </p:attrNameLst>
                                          </p:cBhvr>
                                          <p:tavLst>
                                            <p:tav tm="0">
                                              <p:val>
                                                <p:strVal val="#ppt_x"/>
                                              </p:val>
                                            </p:tav>
                                            <p:tav tm="100000">
                                              <p:val>
                                                <p:strVal val="#ppt_x"/>
                                              </p:val>
                                            </p:tav>
                                          </p:tavLst>
                                        </p:anim>
                                        <p:anim calcmode="lin" valueType="num">
                                          <p:cBhvr additive="base">
                                            <p:cTn id="48" dur="7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6"/>
</p:tagLst>
</file>

<file path=ppt/tags/tag3.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0"/>
</p:tagLst>
</file>

<file path=ppt/tags/tag4.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0"/>
</p:tagLst>
</file>

<file path=ppt/tags/tag6.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2618</Words>
  <Application>Microsoft Office PowerPoint</Application>
  <PresentationFormat>宽屏</PresentationFormat>
  <Paragraphs>333</Paragraphs>
  <Slides>30</Slides>
  <Notes>30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AgencyFB</vt:lpstr>
      <vt:lpstr>Aharoni</vt:lpstr>
      <vt:lpstr>DIN-BoldItalic</vt:lpstr>
      <vt:lpstr>Gill Sans</vt:lpstr>
      <vt:lpstr>Giorgio Sans Medium</vt:lpstr>
      <vt:lpstr>新細明體</vt:lpstr>
      <vt:lpstr>等线</vt:lpstr>
      <vt:lpstr>方正姚体</vt:lpstr>
      <vt:lpstr>宋体</vt:lpstr>
      <vt:lpstr>微软雅黑</vt:lpstr>
      <vt:lpstr>张海山锐谐体2.0-授权联系：Samtype@QQ.com</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huilin</dc:creator>
  <cp:lastModifiedBy>Administrator</cp:lastModifiedBy>
  <cp:revision>22</cp:revision>
  <dcterms:created xsi:type="dcterms:W3CDTF">2017-01-10T06:59:13Z</dcterms:created>
  <dcterms:modified xsi:type="dcterms:W3CDTF">2017-12-13T02:19:35Z</dcterms:modified>
</cp:coreProperties>
</file>